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72" r:id="rId2"/>
    <p:sldMasterId id="2147483711" r:id="rId3"/>
    <p:sldMasterId id="2147483745" r:id="rId4"/>
  </p:sldMasterIdLst>
  <p:notesMasterIdLst>
    <p:notesMasterId r:id="rId56"/>
  </p:notesMasterIdLst>
  <p:handoutMasterIdLst>
    <p:handoutMasterId r:id="rId57"/>
  </p:handoutMasterIdLst>
  <p:sldIdLst>
    <p:sldId id="475" r:id="rId5"/>
    <p:sldId id="674" r:id="rId6"/>
    <p:sldId id="667" r:id="rId7"/>
    <p:sldId id="669" r:id="rId8"/>
    <p:sldId id="679" r:id="rId9"/>
    <p:sldId id="656" r:id="rId10"/>
    <p:sldId id="675" r:id="rId11"/>
    <p:sldId id="256" r:id="rId12"/>
    <p:sldId id="260" r:id="rId13"/>
    <p:sldId id="261" r:id="rId14"/>
    <p:sldId id="262" r:id="rId15"/>
    <p:sldId id="264" r:id="rId16"/>
    <p:sldId id="268" r:id="rId17"/>
    <p:sldId id="265" r:id="rId18"/>
    <p:sldId id="266" r:id="rId19"/>
    <p:sldId id="680" r:id="rId20"/>
    <p:sldId id="490" r:id="rId21"/>
    <p:sldId id="491" r:id="rId22"/>
    <p:sldId id="676" r:id="rId23"/>
    <p:sldId id="677" r:id="rId24"/>
    <p:sldId id="573" r:id="rId25"/>
    <p:sldId id="494" r:id="rId26"/>
    <p:sldId id="647" r:id="rId27"/>
    <p:sldId id="496" r:id="rId28"/>
    <p:sldId id="648" r:id="rId29"/>
    <p:sldId id="649" r:id="rId30"/>
    <p:sldId id="650" r:id="rId31"/>
    <p:sldId id="651" r:id="rId32"/>
    <p:sldId id="678" r:id="rId33"/>
    <p:sldId id="311" r:id="rId34"/>
    <p:sldId id="312" r:id="rId35"/>
    <p:sldId id="275" r:id="rId36"/>
    <p:sldId id="319" r:id="rId37"/>
    <p:sldId id="313" r:id="rId38"/>
    <p:sldId id="324" r:id="rId39"/>
    <p:sldId id="314" r:id="rId40"/>
    <p:sldId id="665" r:id="rId41"/>
    <p:sldId id="654" r:id="rId42"/>
    <p:sldId id="284" r:id="rId43"/>
    <p:sldId id="317" r:id="rId44"/>
    <p:sldId id="318" r:id="rId45"/>
    <p:sldId id="682" r:id="rId46"/>
    <p:sldId id="683" r:id="rId47"/>
    <p:sldId id="323" r:id="rId48"/>
    <p:sldId id="316" r:id="rId49"/>
    <p:sldId id="315" r:id="rId50"/>
    <p:sldId id="670" r:id="rId51"/>
    <p:sldId id="681" r:id="rId52"/>
    <p:sldId id="258" r:id="rId53"/>
    <p:sldId id="267" r:id="rId54"/>
    <p:sldId id="666" r:id="rId55"/>
  </p:sldIdLst>
  <p:sldSz cx="9144000" cy="5143500" type="screen16x9"/>
  <p:notesSz cx="7099300" cy="10234613"/>
  <p:embeddedFontLst>
    <p:embeddedFont>
      <p:font typeface="Source Sans Pro" panose="020B060402020202020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Verdana" panose="020B0604030504040204" pitchFamily="34" charset="0"/>
      <p:regular r:id="rId66"/>
      <p:bold r:id="rId67"/>
      <p:italic r:id="rId68"/>
      <p:boldItalic r:id="rId69"/>
    </p:embeddedFont>
    <p:embeddedFont>
      <p:font typeface="Cambria Math" panose="02040503050406030204" pitchFamily="18" charset="0"/>
      <p:regular r:id="rId70"/>
    </p:embeddedFont>
    <p:embeddedFont>
      <p:font typeface="Roboto Light" pitchFamily="2" charset="0"/>
      <p:regular r:id="rId71"/>
    </p:embeddedFont>
    <p:embeddedFont>
      <p:font typeface="Corbel" panose="020B0503020204020204" pitchFamily="34" charset="0"/>
      <p:regular r:id="rId72"/>
      <p:bold r:id="rId73"/>
      <p:italic r:id="rId74"/>
      <p:boldItalic r:id="rId75"/>
    </p:embeddedFont>
    <p:embeddedFont>
      <p:font typeface="Garamond" panose="02020404030301010803" pitchFamily="18" charset="0"/>
      <p:regular r:id="rId76"/>
      <p:bold r:id="rId77"/>
      <p:italic r:id="rId78"/>
    </p:embeddedFont>
    <p:embeddedFont>
      <p:font typeface="Calibri Light" panose="020F0302020204030204" pitchFamily="34" charset="0"/>
      <p:regular r:id="rId79"/>
      <p:italic r:id="rId80"/>
    </p:embeddedFont>
    <p:embeddedFont>
      <p:font typeface="Georgia" panose="02040502050405020303" pitchFamily="18" charset="0"/>
      <p:regular r:id="rId81"/>
      <p:bold r:id="rId82"/>
      <p:italic r:id="rId83"/>
      <p:boldItalic r:id="rId84"/>
    </p:embeddedFont>
    <p:embeddedFont>
      <p:font typeface="Arial Black" panose="020B0A04020102020204" pitchFamily="34" charset="0"/>
      <p:bold r:id="rId85"/>
    </p:embeddedFont>
    <p:embeddedFont>
      <p:font typeface="Wingdings 2" panose="05020102010507070707" pitchFamily="18" charset="2"/>
      <p:regular r:id="rId86"/>
    </p:embeddedFont>
    <p:embeddedFont>
      <p:font typeface="Lucida Console" panose="020B0609040504020204" pitchFamily="49"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1CB46E-CEDB-4211-88F8-1AD8B739F7DA}">
          <p14:sldIdLst>
            <p14:sldId id="475"/>
            <p14:sldId id="674"/>
            <p14:sldId id="667"/>
            <p14:sldId id="669"/>
            <p14:sldId id="679"/>
            <p14:sldId id="656"/>
            <p14:sldId id="675"/>
            <p14:sldId id="256"/>
            <p14:sldId id="260"/>
            <p14:sldId id="261"/>
            <p14:sldId id="262"/>
            <p14:sldId id="264"/>
            <p14:sldId id="268"/>
            <p14:sldId id="265"/>
            <p14:sldId id="266"/>
            <p14:sldId id="680"/>
            <p14:sldId id="490"/>
            <p14:sldId id="491"/>
            <p14:sldId id="676"/>
            <p14:sldId id="677"/>
            <p14:sldId id="573"/>
            <p14:sldId id="494"/>
            <p14:sldId id="647"/>
            <p14:sldId id="496"/>
            <p14:sldId id="648"/>
            <p14:sldId id="649"/>
            <p14:sldId id="650"/>
            <p14:sldId id="651"/>
            <p14:sldId id="678"/>
            <p14:sldId id="311"/>
            <p14:sldId id="312"/>
            <p14:sldId id="275"/>
            <p14:sldId id="319"/>
            <p14:sldId id="313"/>
            <p14:sldId id="324"/>
            <p14:sldId id="314"/>
            <p14:sldId id="665"/>
            <p14:sldId id="654"/>
            <p14:sldId id="284"/>
            <p14:sldId id="317"/>
            <p14:sldId id="318"/>
            <p14:sldId id="682"/>
            <p14:sldId id="683"/>
            <p14:sldId id="323"/>
            <p14:sldId id="316"/>
            <p14:sldId id="315"/>
            <p14:sldId id="670"/>
            <p14:sldId id="681"/>
            <p14:sldId id="258"/>
            <p14:sldId id="267"/>
            <p14:sldId id="666"/>
          </p14:sldIdLst>
        </p14:section>
      </p14:sectionLst>
    </p:ex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E600"/>
    <a:srgbClr val="83BC5C"/>
    <a:srgbClr val="AFABAB"/>
    <a:srgbClr val="DEA900"/>
    <a:srgbClr val="E6AF00"/>
    <a:srgbClr val="5B9BD5"/>
    <a:srgbClr val="ED7D31"/>
    <a:srgbClr val="0A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81243" autoAdjust="0"/>
  </p:normalViewPr>
  <p:slideViewPr>
    <p:cSldViewPr snapToGrid="0" snapToObjects="1">
      <p:cViewPr>
        <p:scale>
          <a:sx n="140" d="100"/>
          <a:sy n="140" d="100"/>
        </p:scale>
        <p:origin x="-636" y="-34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378"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9.wmf"/><Relationship Id="rId4"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F3CC0ED5-304B-4587-AA3B-F3C7042AB821}" type="datetimeFigureOut">
              <a:rPr lang="en-US" smtClean="0"/>
              <a:t>9/4/2018</a:t>
            </a:fld>
            <a:endParaRPr lang="en-US"/>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48BB891A-7F5D-4549-9190-3BC8284B4EAE}" type="slidenum">
              <a:rPr lang="en-US" smtClean="0"/>
              <a:t>‹#›</a:t>
            </a:fld>
            <a:endParaRPr lang="en-US"/>
          </a:p>
        </p:txBody>
      </p:sp>
    </p:spTree>
    <p:extLst>
      <p:ext uri="{BB962C8B-B14F-4D97-AF65-F5344CB8AC3E}">
        <p14:creationId xmlns:p14="http://schemas.microsoft.com/office/powerpoint/2010/main" val="3794805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AFC0146-7CFE-4D22-8266-E4CD6364D2FC}" type="datetimeFigureOut">
              <a:rPr lang="en-US" smtClean="0"/>
              <a:t>9/4/2018</a:t>
            </a:fld>
            <a:endParaRPr lang="en-US"/>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422787" y="4861440"/>
            <a:ext cx="6253316" cy="4774173"/>
          </a:xfrm>
          <a:prstGeom prst="rect">
            <a:avLst/>
          </a:prstGeom>
        </p:spPr>
        <p:txBody>
          <a:bodyPr vert="horz" lIns="99048" tIns="49524" rIns="99048" bIns="495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56E891D-2715-4246-BC27-8073EFAE1CBD}" type="slidenum">
              <a:rPr lang="en-US" smtClean="0"/>
              <a:t>‹#›</a:t>
            </a:fld>
            <a:endParaRPr lang="en-US"/>
          </a:p>
        </p:txBody>
      </p:sp>
    </p:spTree>
    <p:extLst>
      <p:ext uri="{BB962C8B-B14F-4D97-AF65-F5344CB8AC3E}">
        <p14:creationId xmlns:p14="http://schemas.microsoft.com/office/powerpoint/2010/main" val="1821338246"/>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15" indent="-185715">
              <a:buFont typeface="Arial" panose="020B0604020202020204" pitchFamily="34" charset="0"/>
              <a:buChar char="•"/>
            </a:pPr>
            <a:r>
              <a:rPr lang="en-US" baseline="0" dirty="0" smtClean="0"/>
              <a:t>This part of the course addresses the idea of “path guiding” – and how it can be used to reduce variance of Monte Carlo volumetric light transport simulation.</a:t>
            </a:r>
          </a:p>
          <a:p>
            <a:pPr marL="185715" indent="-185715">
              <a:buFont typeface="Arial" panose="020B0604020202020204" pitchFamily="34" charset="0"/>
              <a:buChar char="•"/>
            </a:pPr>
            <a:r>
              <a:rPr lang="en-US" baseline="0" dirty="0" smtClean="0"/>
              <a:t>We will also show that the theory of zero-variance random walks, originally developed in the neutron transport literature, can serve as a convenient theoretical framework for path guiding methods.</a:t>
            </a:r>
            <a:endParaRPr lang="en-US" baseline="0" dirty="0"/>
          </a:p>
        </p:txBody>
      </p:sp>
      <p:sp>
        <p:nvSpPr>
          <p:cNvPr id="4" name="Slide Number Placeholder 3"/>
          <p:cNvSpPr>
            <a:spLocks noGrp="1"/>
          </p:cNvSpPr>
          <p:nvPr>
            <p:ph type="sldNum" sz="quarter" idx="10"/>
          </p:nvPr>
        </p:nvSpPr>
        <p:spPr/>
        <p:txBody>
          <a:bodyPr/>
          <a:lstStyle/>
          <a:p>
            <a:fld id="{656E891D-2715-4246-BC27-8073EFAE1CBD}" type="slidenum">
              <a:rPr lang="en-US" smtClean="0"/>
              <a:t>1</a:t>
            </a:fld>
            <a:endParaRPr lang="en-US"/>
          </a:p>
        </p:txBody>
      </p:sp>
    </p:spTree>
    <p:extLst>
      <p:ext uri="{BB962C8B-B14F-4D97-AF65-F5344CB8AC3E}">
        <p14:creationId xmlns:p14="http://schemas.microsoft.com/office/powerpoint/2010/main" val="1767800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Our volumetric path guiding based in the zero-variance sampling scheme yields</a:t>
            </a:r>
            <a:r>
              <a:rPr lang="en-US" baseline="0" dirty="0" smtClean="0"/>
              <a:t> </a:t>
            </a:r>
            <a:r>
              <a:rPr lang="en-US" dirty="0" smtClean="0"/>
              <a:t>a nearly clean image</a:t>
            </a:r>
            <a:r>
              <a:rPr lang="en-US" baseline="0" dirty="0" smtClean="0"/>
              <a:t> in the same time.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10</a:t>
            </a:fld>
            <a:endParaRPr lang="en-US"/>
          </a:p>
        </p:txBody>
      </p:sp>
    </p:spTree>
    <p:extLst>
      <p:ext uri="{BB962C8B-B14F-4D97-AF65-F5344CB8AC3E}">
        <p14:creationId xmlns:p14="http://schemas.microsoft.com/office/powerpoint/2010/main" val="1042576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This slide shows</a:t>
            </a:r>
            <a:r>
              <a:rPr lang="en-US" baseline="0" dirty="0" smtClean="0"/>
              <a:t> that the different random sampling decisions complement each other and together they yield the desired variance reduction.</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11</a:t>
            </a:fld>
            <a:endParaRPr lang="en-US"/>
          </a:p>
        </p:txBody>
      </p:sp>
    </p:spTree>
    <p:extLst>
      <p:ext uri="{BB962C8B-B14F-4D97-AF65-F5344CB8AC3E}">
        <p14:creationId xmlns:p14="http://schemas.microsoft.com/office/powerpoint/2010/main" val="369567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Here, we show the</a:t>
            </a:r>
            <a:r>
              <a:rPr lang="en-US" baseline="0" dirty="0" smtClean="0"/>
              <a:t> same technique applied to a very different scene – this time a natural history museum filled with thin haze and illuminated by light shafts.</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12</a:t>
            </a:fld>
            <a:endParaRPr lang="en-US"/>
          </a:p>
        </p:txBody>
      </p:sp>
    </p:spTree>
    <p:extLst>
      <p:ext uri="{BB962C8B-B14F-4D97-AF65-F5344CB8AC3E}">
        <p14:creationId xmlns:p14="http://schemas.microsoft.com/office/powerpoint/2010/main" val="156194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Again, the standard sampling shows a significant amount of noise…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13</a:t>
            </a:fld>
            <a:endParaRPr lang="en-US"/>
          </a:p>
        </p:txBody>
      </p:sp>
    </p:spTree>
    <p:extLst>
      <p:ext uri="{BB962C8B-B14F-4D97-AF65-F5344CB8AC3E}">
        <p14:creationId xmlns:p14="http://schemas.microsoft.com/office/powerpoint/2010/main" val="1512278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While the zero-variance-based</a:t>
            </a:r>
            <a:r>
              <a:rPr lang="en-US" baseline="0" dirty="0" smtClean="0"/>
              <a:t> </a:t>
            </a:r>
            <a:r>
              <a:rPr lang="en-US" dirty="0" smtClean="0"/>
              <a:t>path</a:t>
            </a:r>
            <a:r>
              <a:rPr lang="en-US" baseline="0" dirty="0" smtClean="0"/>
              <a:t> guiding provides a significant variance reduction.</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14</a:t>
            </a:fld>
            <a:endParaRPr lang="en-US"/>
          </a:p>
        </p:txBody>
      </p:sp>
    </p:spTree>
    <p:extLst>
      <p:ext uri="{BB962C8B-B14F-4D97-AF65-F5344CB8AC3E}">
        <p14:creationId xmlns:p14="http://schemas.microsoft.com/office/powerpoint/2010/main" val="384725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Once</a:t>
            </a:r>
            <a:r>
              <a:rPr lang="en-US" baseline="0" dirty="0" smtClean="0"/>
              <a:t> again, we can see that the different random decisions add up to yield the final solution.</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15</a:t>
            </a:fld>
            <a:endParaRPr lang="en-US"/>
          </a:p>
        </p:txBody>
      </p:sp>
    </p:spTree>
    <p:extLst>
      <p:ext uri="{BB962C8B-B14F-4D97-AF65-F5344CB8AC3E}">
        <p14:creationId xmlns:p14="http://schemas.microsoft.com/office/powerpoint/2010/main" val="3186375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 us now discuss path guiding based on an approximate</a:t>
            </a:r>
            <a:r>
              <a:rPr lang="en-US" baseline="0" dirty="0" smtClean="0"/>
              <a:t> solution obtained through an analytical solution in a canonical case.</a:t>
            </a:r>
          </a:p>
          <a:p>
            <a:pPr>
              <a:buFont typeface="Arial" pitchFamily="34" charset="0"/>
              <a:buChar char="•"/>
            </a:pPr>
            <a:r>
              <a:rPr lang="en-US" baseline="0" dirty="0" smtClean="0"/>
              <a:t> This work was done with Eugene </a:t>
            </a:r>
            <a:r>
              <a:rPr lang="en-US" baseline="0" dirty="0" err="1" smtClean="0"/>
              <a:t>d’Eon</a:t>
            </a:r>
            <a:r>
              <a:rPr lang="en-US" baseline="0" dirty="0" smtClean="0"/>
              <a:t> when I visited </a:t>
            </a:r>
            <a:r>
              <a:rPr lang="en-US" baseline="0" dirty="0" err="1" smtClean="0"/>
              <a:t>Weta</a:t>
            </a:r>
            <a:r>
              <a:rPr lang="en-US" baseline="0" dirty="0" smtClean="0"/>
              <a:t> Digital in 2013.</a:t>
            </a:r>
          </a:p>
          <a:p>
            <a:pPr>
              <a:buFont typeface="Arial" pitchFamily="34" charset="0"/>
              <a:buChar char="•"/>
            </a:pPr>
            <a:r>
              <a:rPr lang="en-US" baseline="0" dirty="0" smtClean="0"/>
              <a:t> It was presented as a talk at SIGGRAPH 2014 [</a:t>
            </a:r>
            <a:r>
              <a:rPr lang="cs-CZ" baseline="0" noProof="0" dirty="0" smtClean="0"/>
              <a:t>K</a:t>
            </a:r>
            <a:r>
              <a:rPr lang="cs-CZ" baseline="0" dirty="0" err="1" smtClean="0"/>
              <a:t>řivánek</a:t>
            </a:r>
            <a:r>
              <a:rPr lang="cs-CZ" baseline="0" dirty="0" smtClean="0"/>
              <a:t> and d</a:t>
            </a:r>
            <a:r>
              <a:rPr lang="en-US" baseline="0" dirty="0" smtClean="0"/>
              <a:t>’</a:t>
            </a:r>
            <a:r>
              <a:rPr lang="cs-CZ" baseline="0" dirty="0" smtClean="0"/>
              <a:t>Eon</a:t>
            </a:r>
            <a:r>
              <a:rPr lang="en-US" baseline="0" dirty="0" smtClean="0"/>
              <a:t> 2014].</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16</a:t>
            </a:fld>
            <a:endParaRPr lang="en-US"/>
          </a:p>
        </p:txBody>
      </p:sp>
    </p:spTree>
    <p:extLst>
      <p:ext uri="{BB962C8B-B14F-4D97-AF65-F5344CB8AC3E}">
        <p14:creationId xmlns:p14="http://schemas.microsoft.com/office/powerpoint/2010/main" val="3633551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Our primary</a:t>
            </a:r>
            <a:r>
              <a:rPr lang="en-US" baseline="0" dirty="0" smtClean="0"/>
              <a:t> application is subsurface scattering, notably in the human skin.</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17</a:t>
            </a:fld>
            <a:endParaRPr lang="en-US"/>
          </a:p>
        </p:txBody>
      </p:sp>
    </p:spTree>
    <p:extLst>
      <p:ext uri="{BB962C8B-B14F-4D97-AF65-F5344CB8AC3E}">
        <p14:creationId xmlns:p14="http://schemas.microsoft.com/office/powerpoint/2010/main" val="4058776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9700" y="768350"/>
            <a:ext cx="6819900" cy="383698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defTabSz="986563">
              <a:defRPr/>
            </a:pPr>
            <a:fld id="{EEFF4C84-CD18-4D02-9848-961018D36CED}" type="slidenum">
              <a:rPr lang="cs-CZ">
                <a:solidFill>
                  <a:prstClr val="black"/>
                </a:solidFill>
                <a:latin typeface="Calibri" panose="020F0502020204030204"/>
              </a:rPr>
              <a:pPr defTabSz="986563">
                <a:defRPr/>
              </a:pPr>
              <a:t>18</a:t>
            </a:fld>
            <a:endParaRPr lang="cs-CZ">
              <a:solidFill>
                <a:prstClr val="black"/>
              </a:solidFill>
              <a:latin typeface="Calibri" panose="020F0502020204030204"/>
            </a:endParaRPr>
          </a:p>
        </p:txBody>
      </p:sp>
    </p:spTree>
    <p:extLst>
      <p:ext uri="{BB962C8B-B14F-4D97-AF65-F5344CB8AC3E}">
        <p14:creationId xmlns:p14="http://schemas.microsoft.com/office/powerpoint/2010/main" val="641476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When one applies classic path tracing for calculating</a:t>
            </a:r>
            <a:r>
              <a:rPr lang="en-US" baseline="0" dirty="0" smtClean="0"/>
              <a:t> subsurface scattering in the skin, the path sampling procedures are unaware of the fact that we are interested in calculating the solution at the surface boundary – instead, they tend to wander around in the medium without making a relevant contribution to the image.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19</a:t>
            </a:fld>
            <a:endParaRPr lang="en-US"/>
          </a:p>
        </p:txBody>
      </p:sp>
    </p:spTree>
    <p:extLst>
      <p:ext uri="{BB962C8B-B14F-4D97-AF65-F5344CB8AC3E}">
        <p14:creationId xmlns:p14="http://schemas.microsoft.com/office/powerpoint/2010/main" val="409266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The intuitive idea of path guiding</a:t>
            </a:r>
            <a:r>
              <a:rPr lang="en-US" baseline="0" dirty="0" smtClean="0"/>
              <a:t> is straightforward: sample paths in such a way that they can preferably reach `important’ parts of the scene (e.g. reach the light sources, if we sample paths from the camera, as in path tracing).</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2</a:t>
            </a:fld>
            <a:endParaRPr lang="en-US"/>
          </a:p>
        </p:txBody>
      </p:sp>
    </p:spTree>
    <p:extLst>
      <p:ext uri="{BB962C8B-B14F-4D97-AF65-F5344CB8AC3E}">
        <p14:creationId xmlns:p14="http://schemas.microsoft.com/office/powerpoint/2010/main" val="5617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Our goal here is to inform the path sampling procedure that it should preferably guide the paths outside of the medium.</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20</a:t>
            </a:fld>
            <a:endParaRPr lang="en-US"/>
          </a:p>
        </p:txBody>
      </p:sp>
    </p:spTree>
    <p:extLst>
      <p:ext uri="{BB962C8B-B14F-4D97-AF65-F5344CB8AC3E}">
        <p14:creationId xmlns:p14="http://schemas.microsoft.com/office/powerpoint/2010/main" val="3532914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To solve this issue,</a:t>
            </a:r>
            <a:r>
              <a:rPr lang="en-US" baseline="0" dirty="0" smtClean="0"/>
              <a:t> we turn our attention to the neutron transport literature…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21</a:t>
            </a:fld>
            <a:endParaRPr lang="en-US"/>
          </a:p>
        </p:txBody>
      </p:sp>
    </p:spTree>
    <p:extLst>
      <p:ext uri="{BB962C8B-B14F-4D97-AF65-F5344CB8AC3E}">
        <p14:creationId xmlns:p14="http://schemas.microsoft.com/office/powerpoint/2010/main" val="3888536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93088" indent="-193088">
              <a:buFont typeface="Arial" panose="020B0604020202020204" pitchFamily="34" charset="0"/>
              <a:buChar char="•"/>
            </a:pPr>
            <a:r>
              <a:rPr lang="en-US" baseline="0" dirty="0" smtClean="0"/>
              <a:t>… where similar problems are encountered in the reactor shield design calculations.</a:t>
            </a:r>
          </a:p>
          <a:p>
            <a:pPr marL="193088" indent="-193088">
              <a:buFont typeface="Arial" panose="020B0604020202020204" pitchFamily="34" charset="0"/>
              <a:buChar char="•"/>
            </a:pPr>
            <a:r>
              <a:rPr lang="en-US" baseline="0" dirty="0" smtClean="0"/>
              <a:t>The neutron transport literature refers to this class of problems as “</a:t>
            </a:r>
            <a:r>
              <a:rPr lang="en-US" baseline="0" dirty="0"/>
              <a:t>deep penetration problems</a:t>
            </a:r>
            <a:r>
              <a:rPr lang="en-US" baseline="0" dirty="0" smtClean="0"/>
              <a:t>”.</a:t>
            </a:r>
            <a:endParaRPr lang="en-US" baseline="0" dirty="0"/>
          </a:p>
          <a:p>
            <a:pPr marL="193088" indent="-193088">
              <a:buFont typeface="Arial" panose="020B0604020202020204" pitchFamily="34" charset="0"/>
              <a:buChar char="•"/>
            </a:pPr>
            <a:r>
              <a:rPr lang="en-US" baseline="0" dirty="0"/>
              <a:t>By design, only a tiny fraction of the incident radiation is allowed to pass through a reactor shield.</a:t>
            </a:r>
          </a:p>
          <a:p>
            <a:pPr marL="193088" indent="-193088">
              <a:buFont typeface="Arial" panose="020B0604020202020204" pitchFamily="34" charset="0"/>
              <a:buChar char="•"/>
            </a:pPr>
            <a:r>
              <a:rPr lang="en-US" baseline="0" dirty="0"/>
              <a:t>For example, in a blind MC simulation only one in a billion particles would make it through, which makes the classic MC simulation totally hopeless.</a:t>
            </a:r>
          </a:p>
        </p:txBody>
      </p:sp>
    </p:spTree>
    <p:extLst>
      <p:ext uri="{BB962C8B-B14F-4D97-AF65-F5344CB8AC3E}">
        <p14:creationId xmlns:p14="http://schemas.microsoft.com/office/powerpoint/2010/main" val="1318269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93088" indent="-193088">
              <a:buFont typeface="Arial" panose="020B0604020202020204" pitchFamily="34" charset="0"/>
              <a:buChar char="•"/>
            </a:pPr>
            <a:r>
              <a:rPr lang="en-US" baseline="0" dirty="0"/>
              <a:t>One of the approaches to solve this issue is the so-called “path stretching”.</a:t>
            </a:r>
          </a:p>
          <a:p>
            <a:pPr marL="193088" indent="-193088">
              <a:buFont typeface="Arial" panose="020B0604020202020204" pitchFamily="34" charset="0"/>
              <a:buChar char="•"/>
            </a:pPr>
            <a:r>
              <a:rPr lang="en-US" baseline="0" dirty="0"/>
              <a:t>The idea is to advance the particles toward the outside by artificially stretching the sampled distance whenever the particle in a MC simulation points toward the exterior, and to shrink it when the particle is directed to the interior. To compensate for this, one needs to adjust the weight of the particle, because its behavior no longer follows the laws of physics.</a:t>
            </a:r>
          </a:p>
          <a:p>
            <a:pPr marL="193088" indent="-193088">
              <a:buFont typeface="Arial" panose="020B0604020202020204" pitchFamily="34" charset="0"/>
              <a:buChar char="•"/>
            </a:pPr>
            <a:r>
              <a:rPr lang="en-US" baseline="0" dirty="0"/>
              <a:t>Path stretching has originally been derived heuristically and relied on an ad-hoc parameter (the ‘strength’ of the stretching). While it often worked great, it could actually deteriorate the result (increase variance) when the stretching parameter wasn’t set judiciously.</a:t>
            </a:r>
          </a:p>
          <a:p>
            <a:pPr marL="193088" indent="-193088">
              <a:buFont typeface="Arial" panose="020B0604020202020204" pitchFamily="34" charset="0"/>
              <a:buChar char="•"/>
            </a:pPr>
            <a:endParaRPr lang="en-US" baseline="0" dirty="0"/>
          </a:p>
        </p:txBody>
      </p:sp>
    </p:spTree>
    <p:extLst>
      <p:ext uri="{BB962C8B-B14F-4D97-AF65-F5344CB8AC3E}">
        <p14:creationId xmlns:p14="http://schemas.microsoft.com/office/powerpoint/2010/main" val="1777506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93088" indent="-193088">
              <a:buFont typeface="Arial" panose="020B0604020202020204" pitchFamily="34" charset="0"/>
              <a:buChar char="•"/>
            </a:pPr>
            <a:r>
              <a:rPr lang="en-US" dirty="0"/>
              <a:t>This is where the theory of zero-variance random walks comes into play</a:t>
            </a:r>
            <a:r>
              <a:rPr lang="en-US" baseline="0" dirty="0"/>
              <a:t>.</a:t>
            </a:r>
          </a:p>
          <a:p>
            <a:pPr marL="193088" indent="-193088">
              <a:buFont typeface="Arial" panose="020B0604020202020204" pitchFamily="34" charset="0"/>
              <a:buChar char="•"/>
            </a:pPr>
            <a:r>
              <a:rPr lang="en-US" baseline="0" dirty="0" err="1" smtClean="0"/>
              <a:t>Dwivedi</a:t>
            </a:r>
            <a:r>
              <a:rPr lang="en-US" baseline="0" dirty="0" smtClean="0"/>
              <a:t> </a:t>
            </a:r>
            <a:r>
              <a:rPr lang="en-US" baseline="0" dirty="0"/>
              <a:t>[1981] was the first to apply the theory of zero-variance random walks to deep penetration problems.</a:t>
            </a:r>
          </a:p>
          <a:p>
            <a:pPr marL="193088" indent="-193088">
              <a:buFont typeface="Arial" panose="020B0604020202020204" pitchFamily="34" charset="0"/>
              <a:buChar char="•"/>
            </a:pPr>
            <a:r>
              <a:rPr lang="en-US" baseline="0" dirty="0"/>
              <a:t>He has shown how the heuristic path stretching automatically follows from the theory, while giving a clear answer to the parameter setting.</a:t>
            </a:r>
          </a:p>
          <a:p>
            <a:pPr marL="193088" indent="-193088">
              <a:buFont typeface="Arial" panose="020B0604020202020204" pitchFamily="34" charset="0"/>
              <a:buChar char="•"/>
            </a:pPr>
            <a:r>
              <a:rPr lang="en-US" baseline="0" dirty="0"/>
              <a:t>He was also the first to show that to robustly reduce variance, the path stretching needs to be combined with an appropriate angular sampling.</a:t>
            </a:r>
          </a:p>
          <a:p>
            <a:pPr marL="193088" indent="-193088">
              <a:buFont typeface="Arial" panose="020B0604020202020204" pitchFamily="34" charset="0"/>
              <a:buChar char="•"/>
            </a:pPr>
            <a:r>
              <a:rPr lang="en-US" baseline="0" dirty="0"/>
              <a:t>While he conceived his work with reactor shield design problems in mind, we </a:t>
            </a:r>
            <a:r>
              <a:rPr lang="en-US" baseline="0" dirty="0" smtClean="0"/>
              <a:t>show that it can be adopted to </a:t>
            </a:r>
            <a:r>
              <a:rPr lang="en-US" baseline="0" dirty="0"/>
              <a:t>subsurface light </a:t>
            </a:r>
            <a:r>
              <a:rPr lang="en-US" baseline="0" dirty="0" smtClean="0"/>
              <a:t>transport, </a:t>
            </a:r>
            <a:r>
              <a:rPr lang="en-US" baseline="0" dirty="0"/>
              <a:t>and </a:t>
            </a:r>
            <a:r>
              <a:rPr lang="en-US" baseline="0" dirty="0" smtClean="0"/>
              <a:t>we propose some further </a:t>
            </a:r>
            <a:r>
              <a:rPr lang="en-US" baseline="0" dirty="0"/>
              <a:t>improvements.</a:t>
            </a:r>
          </a:p>
          <a:p>
            <a:pPr marL="193088" indent="-193088">
              <a:buFont typeface="Arial" panose="020B0604020202020204" pitchFamily="34" charset="0"/>
              <a:buChar char="•"/>
            </a:pPr>
            <a:endParaRPr lang="en-US" baseline="0" dirty="0"/>
          </a:p>
          <a:p>
            <a:pPr marL="193088" indent="-193088">
              <a:buFont typeface="Arial" panose="020B0604020202020204" pitchFamily="34" charset="0"/>
              <a:buChar char="•"/>
            </a:pPr>
            <a:endParaRPr lang="en-US" baseline="0" dirty="0"/>
          </a:p>
          <a:p>
            <a:pPr marL="193088" indent="-193088">
              <a:buFont typeface="Arial" panose="020B0604020202020204" pitchFamily="34" charset="0"/>
              <a:buChar char="•"/>
            </a:pPr>
            <a:endParaRPr lang="cs-CZ" dirty="0"/>
          </a:p>
        </p:txBody>
      </p:sp>
    </p:spTree>
    <p:extLst>
      <p:ext uri="{BB962C8B-B14F-4D97-AF65-F5344CB8AC3E}">
        <p14:creationId xmlns:p14="http://schemas.microsoft.com/office/powerpoint/2010/main" val="4052773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78239" indent="-178239" defTabSz="950609">
              <a:buFont typeface="Arial" panose="020B0604020202020204" pitchFamily="34" charset="0"/>
              <a:buChar char="•"/>
              <a:defRPr/>
            </a:pPr>
            <a:r>
              <a:rPr lang="en-US" dirty="0"/>
              <a:t>We apply the technique in a </a:t>
            </a:r>
            <a:r>
              <a:rPr lang="en-US" baseline="0" dirty="0"/>
              <a:t>unidirectional path tracer.</a:t>
            </a:r>
          </a:p>
          <a:p>
            <a:pPr marL="178239" indent="-178239" defTabSz="950609">
              <a:buFont typeface="Arial" panose="020B0604020202020204" pitchFamily="34" charset="0"/>
              <a:buChar char="•"/>
              <a:defRPr/>
            </a:pPr>
            <a:r>
              <a:rPr lang="en-US" baseline="0" dirty="0"/>
              <a:t>The zero-variance-based random walk is used only for the part of the path under the surface.</a:t>
            </a:r>
          </a:p>
          <a:p>
            <a:pPr marL="178239" indent="-178239" defTabSz="950609">
              <a:buFont typeface="Arial" panose="020B0604020202020204" pitchFamily="34" charset="0"/>
              <a:buChar char="•"/>
              <a:defRPr/>
            </a:pPr>
            <a:r>
              <a:rPr lang="en-US" baseline="0" dirty="0"/>
              <a:t>The rest of the path is not affected at all and follows the same rules as in a regular path tracer.</a:t>
            </a:r>
            <a:endParaRPr lang="cs-CZ" dirty="0"/>
          </a:p>
          <a:p>
            <a:endParaRPr lang="cs-CZ" dirty="0"/>
          </a:p>
        </p:txBody>
      </p:sp>
    </p:spTree>
    <p:extLst>
      <p:ext uri="{BB962C8B-B14F-4D97-AF65-F5344CB8AC3E}">
        <p14:creationId xmlns:p14="http://schemas.microsoft.com/office/powerpoint/2010/main" val="4048645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78239" indent="-178239" defTabSz="950609">
              <a:buFont typeface="Arial" panose="020B0604020202020204" pitchFamily="34" charset="0"/>
              <a:buChar char="•"/>
              <a:defRPr/>
            </a:pPr>
            <a:r>
              <a:rPr lang="en-US" dirty="0"/>
              <a:t>Since </a:t>
            </a:r>
            <a:r>
              <a:rPr lang="en-US" baseline="0" dirty="0"/>
              <a:t>we do not know what the path tracer will encounter after escaping from the surface, we assume, for the sake of constructing the zero-variance walk, white-sky illumination, uniform in the directional and spatial domains. </a:t>
            </a:r>
          </a:p>
          <a:p>
            <a:pPr marL="178239" indent="-178239" defTabSz="950609">
              <a:buFont typeface="Arial" panose="020B0604020202020204" pitchFamily="34" charset="0"/>
              <a:buChar char="•"/>
              <a:defRPr/>
            </a:pPr>
            <a:r>
              <a:rPr lang="en-US" baseline="0" dirty="0"/>
              <a:t>This is equivalent to saying that ‘escape’ from the medium is our only source of importance that guides the random walk.</a:t>
            </a:r>
          </a:p>
          <a:p>
            <a:pPr marL="178239" indent="-178239" defTabSz="950609">
              <a:buFont typeface="Arial" panose="020B0604020202020204" pitchFamily="34" charset="0"/>
              <a:buChar char="•"/>
              <a:defRPr/>
            </a:pPr>
            <a:r>
              <a:rPr lang="en-US" baseline="0" dirty="0"/>
              <a:t>Note that this is not a </a:t>
            </a:r>
            <a:r>
              <a:rPr lang="en-US" dirty="0"/>
              <a:t>necessary step: the general theory (‘</a:t>
            </a:r>
            <a:r>
              <a:rPr lang="en-US" dirty="0" err="1"/>
              <a:t>Caseology</a:t>
            </a:r>
            <a:r>
              <a:rPr lang="en-US" dirty="0"/>
              <a:t>’</a:t>
            </a:r>
            <a:r>
              <a:rPr lang="en-US" baseline="0" dirty="0"/>
              <a:t> </a:t>
            </a:r>
            <a:r>
              <a:rPr lang="en-US" dirty="0"/>
              <a:t>on</a:t>
            </a:r>
            <a:r>
              <a:rPr lang="en-US" baseline="0" dirty="0"/>
              <a:t> the next slide) </a:t>
            </a:r>
            <a:r>
              <a:rPr lang="en-US" dirty="0"/>
              <a:t>permits knowing (in theory) the full directional radiance distribution inside some volume due to a particular light source(s) outside of it. In this much more complicated case, the approximate internal radiance solution would guide the subsurface sub-paths not only to try to escape the medium, but also tend to positions which permit angle selections that then leave the medium in a direction that tends to hit the light. However, this would be quite complex in practice so we decided not to pursue</a:t>
            </a:r>
            <a:r>
              <a:rPr lang="en-US" baseline="0" dirty="0"/>
              <a:t> this option.</a:t>
            </a:r>
          </a:p>
          <a:p>
            <a:pPr defTabSz="950609">
              <a:defRPr/>
            </a:pPr>
            <a:endParaRPr lang="cs-CZ" dirty="0"/>
          </a:p>
        </p:txBody>
      </p:sp>
    </p:spTree>
    <p:extLst>
      <p:ext uri="{BB962C8B-B14F-4D97-AF65-F5344CB8AC3E}">
        <p14:creationId xmlns:p14="http://schemas.microsoft.com/office/powerpoint/2010/main" val="2744633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71433" indent="-171433">
              <a:buFont typeface="Arial" panose="020B0604020202020204" pitchFamily="34" charset="0"/>
              <a:buChar char="•"/>
            </a:pPr>
            <a:r>
              <a:rPr lang="en-US" dirty="0"/>
              <a:t>In order to be able to build upon the zero-variance theory in constructing the random walk, we need an approximation of the radiance solution under the surface.</a:t>
            </a:r>
          </a:p>
          <a:p>
            <a:pPr marL="171433" indent="-171433">
              <a:buFont typeface="Arial" panose="020B0604020202020204" pitchFamily="34" charset="0"/>
              <a:buChar char="•"/>
            </a:pPr>
            <a:r>
              <a:rPr lang="en-US" dirty="0"/>
              <a:t>Note</a:t>
            </a:r>
            <a:r>
              <a:rPr lang="en-US" baseline="0" dirty="0"/>
              <a:t> that the Monte Carlo estimator that we construct is unbiased irrespective of the accuracy of this approximate solution; the accuracy only affects the variance reduction but not the unbiasedness of the resulting estimator.</a:t>
            </a:r>
          </a:p>
          <a:p>
            <a:pPr marL="171433" indent="-171433">
              <a:buFont typeface="Arial" panose="020B0604020202020204" pitchFamily="34" charset="0"/>
              <a:buChar char="•"/>
            </a:pPr>
            <a:r>
              <a:rPr lang="en-US" baseline="0" dirty="0"/>
              <a:t>For this reason, we choose to approximate the true sub-surface distribution of radiance using a solution for a half-space with flat boundary.</a:t>
            </a:r>
          </a:p>
          <a:p>
            <a:pPr marL="171433" indent="-171433">
              <a:buFont typeface="Arial" panose="020B0604020202020204" pitchFamily="34" charset="0"/>
              <a:buChar char="•"/>
            </a:pPr>
            <a:r>
              <a:rPr lang="en-US" baseline="0" dirty="0"/>
              <a:t>In this setting, the </a:t>
            </a:r>
            <a:r>
              <a:rPr lang="en-US" baseline="0" dirty="0" smtClean="0"/>
              <a:t>medium can be specified </a:t>
            </a:r>
            <a:r>
              <a:rPr lang="en-US" baseline="0" dirty="0"/>
              <a:t>by the (optical) depth under the surface, </a:t>
            </a:r>
            <a:r>
              <a:rPr lang="en-US" i="1" baseline="0" dirty="0"/>
              <a:t>x</a:t>
            </a:r>
            <a:r>
              <a:rPr lang="en-US" baseline="0" dirty="0"/>
              <a:t>, and the direction cosine </a:t>
            </a:r>
            <a:r>
              <a:rPr lang="en-US" i="1" baseline="0" dirty="0" smtClean="0">
                <a:latin typeface="Symbol" panose="05050102010706020507" pitchFamily="18" charset="2"/>
              </a:rPr>
              <a:t>u</a:t>
            </a:r>
            <a:r>
              <a:rPr lang="en-US" baseline="0" dirty="0" smtClean="0"/>
              <a:t>.</a:t>
            </a:r>
            <a:endParaRPr lang="en-US" dirty="0"/>
          </a:p>
          <a:p>
            <a:pPr marL="171433" indent="-171433">
              <a:buFont typeface="Arial" panose="020B0604020202020204" pitchFamily="34" charset="0"/>
              <a:buChar char="•"/>
            </a:pPr>
            <a:endParaRPr lang="en-US" dirty="0"/>
          </a:p>
          <a:p>
            <a:pPr marL="171433" indent="-171433">
              <a:buFont typeface="Arial" panose="020B0604020202020204" pitchFamily="34" charset="0"/>
              <a:buChar char="•"/>
            </a:pPr>
            <a:r>
              <a:rPr lang="en-US" dirty="0"/>
              <a:t>The exact half-space solutions that we use can be derived in several ways, including what is known as </a:t>
            </a:r>
            <a:r>
              <a:rPr lang="en-US" dirty="0" err="1"/>
              <a:t>Caseology</a:t>
            </a:r>
            <a:r>
              <a:rPr lang="en-US" dirty="0"/>
              <a:t>, named after Kenneth Case who was on the theoretical division at Los Alamos building the first bombs. In 1960 Case studied in detail the </a:t>
            </a:r>
            <a:r>
              <a:rPr lang="en-US" dirty="0" smtClean="0"/>
              <a:t>spectrum </a:t>
            </a:r>
            <a:r>
              <a:rPr lang="en-US" dirty="0"/>
              <a:t>of the transport operator in the plane-parallel case, and derived an expansion into the discrete asymptotic diffusion mode, and the continuous spectrum of </a:t>
            </a:r>
            <a:r>
              <a:rPr lang="en-US" dirty="0" smtClean="0"/>
              <a:t>singular </a:t>
            </a:r>
            <a:r>
              <a:rPr lang="en-US" dirty="0" err="1" smtClean="0"/>
              <a:t>eigenfunctions</a:t>
            </a:r>
            <a:r>
              <a:rPr lang="en-US" dirty="0" smtClean="0"/>
              <a:t> </a:t>
            </a:r>
            <a:r>
              <a:rPr lang="en-US" dirty="0"/>
              <a:t>- so named because the angular distributions (the</a:t>
            </a:r>
            <a:r>
              <a:rPr lang="en-US" baseline="0" dirty="0"/>
              <a:t> phi-functions on the slide</a:t>
            </a:r>
            <a:r>
              <a:rPr lang="en-US" dirty="0"/>
              <a:t>) for the transient terms are singular. This study of the structure of exact solutions in transport is incredibly insightful and we are </a:t>
            </a:r>
            <a:r>
              <a:rPr lang="en-US" dirty="0" smtClean="0"/>
              <a:t>probably the first to </a:t>
            </a:r>
            <a:r>
              <a:rPr lang="en-US" dirty="0"/>
              <a:t>exploit it directly in a rendering technique.</a:t>
            </a:r>
          </a:p>
          <a:p>
            <a:pPr marL="171433" indent="-171433">
              <a:buFont typeface="Arial" panose="020B0604020202020204" pitchFamily="34" charset="0"/>
              <a:buChar char="•"/>
            </a:pPr>
            <a:r>
              <a:rPr lang="en-US" dirty="0"/>
              <a:t>Each </a:t>
            </a:r>
            <a:r>
              <a:rPr lang="en-US" dirty="0" err="1"/>
              <a:t>eigenfunction</a:t>
            </a:r>
            <a:r>
              <a:rPr lang="en-US" dirty="0"/>
              <a:t> of the spectrum has the same form: the spatial term that only depends on the depth under the surface is a simple exponential, with different </a:t>
            </a:r>
            <a:r>
              <a:rPr lang="en-US" dirty="0" err="1"/>
              <a:t>eigenfunctions</a:t>
            </a:r>
            <a:r>
              <a:rPr lang="en-US" dirty="0"/>
              <a:t> having different decay rates.</a:t>
            </a:r>
            <a:r>
              <a:rPr lang="en-US" baseline="0" dirty="0"/>
              <a:t> The angular term then corresponds to integrating the spatial term along a line from a given depth in a given direction.</a:t>
            </a:r>
            <a:endParaRPr lang="cs-CZ" dirty="0"/>
          </a:p>
        </p:txBody>
      </p:sp>
    </p:spTree>
    <p:extLst>
      <p:ext uri="{BB962C8B-B14F-4D97-AF65-F5344CB8AC3E}">
        <p14:creationId xmlns:p14="http://schemas.microsoft.com/office/powerpoint/2010/main" val="15984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79425" y="1279525"/>
            <a:ext cx="6140450" cy="3454400"/>
          </a:xfrm>
        </p:spPr>
      </p:sp>
      <p:sp>
        <p:nvSpPr>
          <p:cNvPr id="3" name="Zástupný symbol pro poznámky 2"/>
          <p:cNvSpPr>
            <a:spLocks noGrp="1"/>
          </p:cNvSpPr>
          <p:nvPr>
            <p:ph type="body" idx="1"/>
          </p:nvPr>
        </p:nvSpPr>
        <p:spPr/>
        <p:txBody>
          <a:bodyPr/>
          <a:lstStyle/>
          <a:p>
            <a:pPr marL="171433" indent="-171433">
              <a:buFont typeface="Arial" panose="020B0604020202020204" pitchFamily="34" charset="0"/>
              <a:buChar char="•"/>
            </a:pPr>
            <a:r>
              <a:rPr lang="en-US" dirty="0"/>
              <a:t>Since the complete solution is rather complex – being given by</a:t>
            </a:r>
            <a:r>
              <a:rPr lang="en-US" baseline="0" dirty="0"/>
              <a:t> an integral over the spectrum – </a:t>
            </a:r>
            <a:r>
              <a:rPr lang="en-US" baseline="0" dirty="0" err="1"/>
              <a:t>Dwivedi</a:t>
            </a:r>
            <a:r>
              <a:rPr lang="en-US" baseline="0" dirty="0"/>
              <a:t> choose to only use the discrete (asymptotic) mode of the spectrum, disregarding its continuous part.</a:t>
            </a:r>
          </a:p>
          <a:p>
            <a:pPr marL="171433" indent="-171433">
              <a:buFont typeface="Arial" panose="020B0604020202020204" pitchFamily="34" charset="0"/>
              <a:buChar char="•"/>
            </a:pPr>
            <a:r>
              <a:rPr lang="en-US" baseline="0" dirty="0"/>
              <a:t>This is a reasonable assumption because the spatial part of the discrete mode has a slower decay rate than the rest of the spectrum. Therefore, as one moves away from the boundary, this terms dominates all the other terms and </a:t>
            </a:r>
            <a:r>
              <a:rPr lang="en-US" i="1" baseline="0" dirty="0"/>
              <a:t>asymptotically </a:t>
            </a:r>
            <a:r>
              <a:rPr lang="en-US" baseline="0" dirty="0"/>
              <a:t>becomes the correct solution.</a:t>
            </a:r>
            <a:endParaRPr lang="cs-CZ" dirty="0"/>
          </a:p>
        </p:txBody>
      </p:sp>
    </p:spTree>
    <p:extLst>
      <p:ext uri="{BB962C8B-B14F-4D97-AF65-F5344CB8AC3E}">
        <p14:creationId xmlns:p14="http://schemas.microsoft.com/office/powerpoint/2010/main" val="4207190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29</a:t>
            </a:fld>
            <a:endParaRPr lang="en-US"/>
          </a:p>
        </p:txBody>
      </p:sp>
    </p:spTree>
    <p:extLst>
      <p:ext uri="{BB962C8B-B14F-4D97-AF65-F5344CB8AC3E}">
        <p14:creationId xmlns:p14="http://schemas.microsoft.com/office/powerpoint/2010/main" val="1758363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In</a:t>
            </a:r>
            <a:r>
              <a:rPr lang="en-US" baseline="0" dirty="0" smtClean="0"/>
              <a:t> order to achieve that, we need to design appropriate probability distributions to be used in path sampling.</a:t>
            </a:r>
          </a:p>
          <a:p>
            <a:pPr marL="185715" indent="-185715">
              <a:buFont typeface="Arial" panose="020B0604020202020204" pitchFamily="34" charset="0"/>
              <a:buChar char="•"/>
            </a:pPr>
            <a:r>
              <a:rPr lang="en-US" baseline="0" dirty="0" smtClean="0"/>
              <a:t>The theory of zero-variance random walks provides such sampling distributions. </a:t>
            </a:r>
          </a:p>
          <a:p>
            <a:pPr marL="185715" indent="-185715">
              <a:buFont typeface="Arial" panose="020B0604020202020204" pitchFamily="34" charset="0"/>
              <a:buChar char="•"/>
            </a:pPr>
            <a:r>
              <a:rPr lang="en-US" baseline="0" dirty="0" smtClean="0"/>
              <a:t>More precisely, the ZV theory provides a set of local sampling distributions that provably yield globally optimal sampling of the path space (in the sense that the resulting estimator will have zero variance)</a:t>
            </a:r>
          </a:p>
          <a:p>
            <a:pPr marL="185715" indent="-185715">
              <a:buFont typeface="Arial" panose="020B0604020202020204" pitchFamily="34" charset="0"/>
              <a:buChar char="•"/>
            </a:pPr>
            <a:endParaRPr lang="en-US" baseline="0" dirty="0" smtClean="0"/>
          </a:p>
          <a:p>
            <a:pPr marL="193088" indent="-193088">
              <a:buFont typeface="Arial" panose="020B0604020202020204" pitchFamily="34" charset="0"/>
              <a:buChar char="•"/>
            </a:pPr>
            <a:r>
              <a:rPr lang="en-US" baseline="0" dirty="0" smtClean="0"/>
              <a:t>The idea that a random walk can be constructed in such a way that it always yields the correct answer with absolutely no variance has been around for almost as long as MC methods themselves.</a:t>
            </a:r>
          </a:p>
          <a:p>
            <a:pPr marL="193088" indent="-193088">
              <a:buFont typeface="Arial" panose="020B0604020202020204" pitchFamily="34" charset="0"/>
              <a:buChar char="•"/>
            </a:pPr>
            <a:r>
              <a:rPr lang="en-US" dirty="0" smtClean="0"/>
              <a:t>Despite the zero variance theory being old, </a:t>
            </a:r>
            <a:r>
              <a:rPr lang="en-US" dirty="0" err="1" smtClean="0"/>
              <a:t>Hoogenboom's</a:t>
            </a:r>
            <a:r>
              <a:rPr lang="en-US" dirty="0" smtClean="0"/>
              <a:t> recent 2008 NSE article (</a:t>
            </a:r>
            <a:r>
              <a:rPr lang="en-US" i="1" dirty="0" smtClean="0"/>
              <a:t>Zero-variance Monte Carlo Schemes Revisited</a:t>
            </a:r>
            <a:r>
              <a:rPr lang="en-US" dirty="0" smtClean="0"/>
              <a:t>) is very important: he corrects some misconceptions about the uniqueness of zero-variance walk construction that have lingered for several decades, and includes discussions about boundary crossing and track-length estimators as well.</a:t>
            </a:r>
          </a:p>
          <a:p>
            <a:pPr marL="193088" indent="-193088" defTabSz="990478" eaLnBrk="0" fontAlgn="base" hangingPunct="0">
              <a:spcBef>
                <a:spcPct val="30000"/>
              </a:spcBef>
              <a:spcAft>
                <a:spcPct val="0"/>
              </a:spcAft>
              <a:buFont typeface="Arial" panose="020B0604020202020204" pitchFamily="34" charset="0"/>
              <a:buChar char="•"/>
              <a:defRPr/>
            </a:pPr>
            <a:r>
              <a:rPr lang="en-US" b="0" dirty="0" smtClean="0"/>
              <a:t>Booth</a:t>
            </a:r>
            <a:r>
              <a:rPr lang="en-US" b="0" baseline="0" dirty="0" smtClean="0"/>
              <a:t>’s 2012 article (</a:t>
            </a:r>
            <a:r>
              <a:rPr lang="fr-FR" b="0" i="1" dirty="0" smtClean="0"/>
              <a:t>Common misconceptions in Monte Carlo particle transport</a:t>
            </a:r>
            <a:r>
              <a:rPr lang="fr-FR" b="0" dirty="0" smtClean="0"/>
              <a:t>)</a:t>
            </a:r>
            <a:r>
              <a:rPr lang="fr-FR" b="0" baseline="0" dirty="0" smtClean="0"/>
              <a:t> further clarifies and generalizes some of the concepts of zero-variance schemes. He argues that Hoogenbooms’ conclusion concerning the uniqueness of the zero-variance construstions are not correct and that there are multiple ways in which a zero-variance walk can be constructed.</a:t>
            </a:r>
          </a:p>
          <a:p>
            <a:pPr marL="185715" indent="-185715">
              <a:buFont typeface="Arial" panose="020B0604020202020204" pitchFamily="34" charset="0"/>
              <a:buChar char="•"/>
            </a:pPr>
            <a:endParaRPr lang="en-US" baseline="0" dirty="0" smtClean="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3</a:t>
            </a:fld>
            <a:endParaRPr lang="en-US"/>
          </a:p>
        </p:txBody>
      </p:sp>
    </p:spTree>
    <p:extLst>
      <p:ext uri="{BB962C8B-B14F-4D97-AF65-F5344CB8AC3E}">
        <p14:creationId xmlns:p14="http://schemas.microsoft.com/office/powerpoint/2010/main" val="2834179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We</a:t>
            </a:r>
            <a:r>
              <a:rPr lang="en-US" baseline="0" dirty="0"/>
              <a:t> follow </a:t>
            </a:r>
            <a:r>
              <a:rPr lang="en-US" baseline="0" dirty="0" err="1"/>
              <a:t>Dwivedi</a:t>
            </a:r>
            <a:r>
              <a:rPr lang="en-US" baseline="0" dirty="0"/>
              <a:t> and use only the discrete, asymptotic term as an approximation of the true solution under the surface for constructing the random walk.</a:t>
            </a:r>
          </a:p>
          <a:p>
            <a:pPr marL="185715" indent="-185715">
              <a:buFont typeface="Arial" panose="020B0604020202020204" pitchFamily="34" charset="0"/>
              <a:buChar char="•"/>
            </a:pPr>
            <a:r>
              <a:rPr lang="en-US" baseline="0" dirty="0"/>
              <a:t>Given a particle </a:t>
            </a:r>
            <a:r>
              <a:rPr lang="en-US" baseline="0" dirty="0" smtClean="0"/>
              <a:t>at </a:t>
            </a:r>
            <a:r>
              <a:rPr lang="en-US" baseline="0" dirty="0"/>
              <a:t>a </a:t>
            </a:r>
            <a:r>
              <a:rPr lang="en-US" baseline="0" dirty="0" smtClean="0"/>
              <a:t>state (</a:t>
            </a:r>
            <a:r>
              <a:rPr lang="en-US" i="1" baseline="0" dirty="0"/>
              <a:t>x</a:t>
            </a:r>
            <a:r>
              <a:rPr lang="en-US" baseline="0" dirty="0"/>
              <a:t>, </a:t>
            </a:r>
            <a:r>
              <a:rPr lang="en-US" i="1" baseline="0" dirty="0"/>
              <a:t>u</a:t>
            </a:r>
            <a:r>
              <a:rPr lang="en-US" baseline="0" dirty="0"/>
              <a:t>) under the surface, we want to randomly sample its next </a:t>
            </a:r>
            <a:r>
              <a:rPr lang="en-US" baseline="0" dirty="0" smtClean="0"/>
              <a:t>state (</a:t>
            </a:r>
            <a:r>
              <a:rPr lang="en-US" i="1" baseline="0" dirty="0"/>
              <a:t>x</a:t>
            </a:r>
            <a:r>
              <a:rPr lang="en-US" baseline="0" dirty="0"/>
              <a:t>’, </a:t>
            </a:r>
            <a:r>
              <a:rPr lang="en-US" i="1" baseline="0" dirty="0"/>
              <a:t>u</a:t>
            </a:r>
            <a:r>
              <a:rPr lang="en-US" baseline="0" dirty="0"/>
              <a:t>’).</a:t>
            </a:r>
          </a:p>
          <a:p>
            <a:pPr marL="185715" indent="-185715">
              <a:buFont typeface="Arial" panose="020B0604020202020204" pitchFamily="34" charset="0"/>
              <a:buChar char="•"/>
            </a:pPr>
            <a:r>
              <a:rPr lang="en-US" baseline="0" dirty="0"/>
              <a:t>This is decomposed into sampling the next collision distance </a:t>
            </a:r>
            <a:r>
              <a:rPr lang="en-US" u="sng" baseline="0" dirty="0" smtClean="0"/>
              <a:t>x</a:t>
            </a:r>
            <a:r>
              <a:rPr lang="en-US" baseline="0" dirty="0" smtClean="0"/>
              <a:t>’ along </a:t>
            </a:r>
            <a:r>
              <a:rPr lang="en-US" baseline="0" dirty="0"/>
              <a:t>the line from </a:t>
            </a:r>
            <a:r>
              <a:rPr lang="en-US" i="1" baseline="0" dirty="0"/>
              <a:t>x</a:t>
            </a:r>
            <a:r>
              <a:rPr lang="en-US" baseline="0" dirty="0"/>
              <a:t> in the direction </a:t>
            </a:r>
            <a:r>
              <a:rPr lang="en-US" i="1" baseline="0" dirty="0"/>
              <a:t>u</a:t>
            </a:r>
            <a:r>
              <a:rPr lang="en-US" baseline="0" dirty="0"/>
              <a:t>, followed by sampling the new particle </a:t>
            </a:r>
            <a:r>
              <a:rPr lang="en-US" baseline="0" dirty="0" smtClean="0"/>
              <a:t>direction </a:t>
            </a:r>
            <a:r>
              <a:rPr lang="en-US" i="1" baseline="0" dirty="0" smtClean="0"/>
              <a:t>u</a:t>
            </a:r>
            <a:r>
              <a:rPr lang="en-US" baseline="0" dirty="0" smtClean="0"/>
              <a:t>’.</a:t>
            </a:r>
            <a:endParaRPr lang="en-US" baseline="0" dirty="0"/>
          </a:p>
          <a:p>
            <a:pPr marL="185715" indent="-185715">
              <a:buFont typeface="Arial" panose="020B0604020202020204" pitchFamily="34" charset="0"/>
              <a:buChar char="•"/>
            </a:pPr>
            <a:r>
              <a:rPr lang="en-US" baseline="0" dirty="0"/>
              <a:t>When sampling the collision distance, the zero-variance theory tells us that we should do this with a pdf proportional to the product of the spatial part of the transport kernel (i.e. transmittance = exponential) and the solution (which we assume to </a:t>
            </a:r>
            <a:r>
              <a:rPr lang="en-US" baseline="0" dirty="0" smtClean="0"/>
              <a:t>be the </a:t>
            </a:r>
            <a:r>
              <a:rPr lang="en-US" baseline="0" dirty="0"/>
              <a:t>Case’s discrete mode = exponential).</a:t>
            </a:r>
          </a:p>
          <a:p>
            <a:pPr marL="185715" indent="-185715">
              <a:buFont typeface="Arial" panose="020B0604020202020204" pitchFamily="34" charset="0"/>
              <a:buChar char="•"/>
            </a:pPr>
            <a:r>
              <a:rPr lang="en-US" baseline="0" dirty="0"/>
              <a:t>This yields an extremely convenient result, where we sample from a simple exponential pdf, where the transport coefficient is modified from its true value using the equation shown on the slide.</a:t>
            </a:r>
          </a:p>
          <a:p>
            <a:pPr marL="185715" indent="-185715">
              <a:buFont typeface="Arial" panose="020B0604020202020204" pitchFamily="34" charset="0"/>
              <a:buChar char="•"/>
            </a:pPr>
            <a:r>
              <a:rPr lang="en-US" baseline="0" dirty="0"/>
              <a:t>Note that this is exactly equivalent to the idea of path stretching: for directions toward the boundary the sampled distance will be stretched, whereas it will be shortened for directions away from the boundary.</a:t>
            </a:r>
          </a:p>
          <a:p>
            <a:pPr marL="185715" indent="-185715">
              <a:buFont typeface="Arial" panose="020B0604020202020204" pitchFamily="34" charset="0"/>
              <a:buChar char="•"/>
            </a:pPr>
            <a:r>
              <a:rPr lang="en-US" baseline="0" dirty="0"/>
              <a:t>Note that the </a:t>
            </a:r>
            <a:r>
              <a:rPr lang="en-US" i="1" baseline="0" dirty="0"/>
              <a:t>v</a:t>
            </a:r>
            <a:r>
              <a:rPr lang="en-US" i="0" baseline="-25000" dirty="0"/>
              <a:t>0</a:t>
            </a:r>
            <a:r>
              <a:rPr lang="en-US" baseline="0" dirty="0"/>
              <a:t> parameter is a constant here, because it only depends on the single scattering albedo of the medium.</a:t>
            </a:r>
          </a:p>
        </p:txBody>
      </p:sp>
    </p:spTree>
    <p:extLst>
      <p:ext uri="{BB962C8B-B14F-4D97-AF65-F5344CB8AC3E}">
        <p14:creationId xmlns:p14="http://schemas.microsoft.com/office/powerpoint/2010/main" val="2148100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The</a:t>
            </a:r>
            <a:r>
              <a:rPr lang="en-US" baseline="0" dirty="0"/>
              <a:t> work of </a:t>
            </a:r>
            <a:r>
              <a:rPr lang="en-US" baseline="0" dirty="0" err="1"/>
              <a:t>Dwivedi</a:t>
            </a:r>
            <a:r>
              <a:rPr lang="en-US" baseline="0" dirty="0"/>
              <a:t> was the first to point out that path stretching must be accompanied by a corresponding modification of the direction sampling in order to achieve a robust variance reduction.</a:t>
            </a:r>
          </a:p>
          <a:p>
            <a:pPr marL="185715" indent="-185715">
              <a:buFont typeface="Arial" panose="020B0604020202020204" pitchFamily="34" charset="0"/>
              <a:buChar char="•"/>
            </a:pPr>
            <a:r>
              <a:rPr lang="en-US" baseline="0" dirty="0"/>
              <a:t>This follows naturally from the zero-variance theory: we need to sample the direction from the product of the angular part of the transport kernel (=phase function) and the angular part of the true solution.</a:t>
            </a:r>
          </a:p>
          <a:p>
            <a:pPr marL="185715" indent="-185715">
              <a:buFont typeface="Arial" panose="020B0604020202020204" pitchFamily="34" charset="0"/>
              <a:buChar char="•"/>
            </a:pPr>
            <a:r>
              <a:rPr lang="en-US" baseline="0" dirty="0"/>
              <a:t>In our work, we assume isotropic media with a constant phase function, so we only need to sample from a pdf proportional to the angular part of the solution.</a:t>
            </a:r>
          </a:p>
          <a:p>
            <a:pPr marL="185715" indent="-185715">
              <a:buFont typeface="Arial" panose="020B0604020202020204" pitchFamily="34" charset="0"/>
              <a:buChar char="•"/>
            </a:pPr>
            <a:r>
              <a:rPr lang="en-US" baseline="0" dirty="0"/>
              <a:t>This can be derived simply by integrating the spatial part of the solution (=exponential) along lines of different direction.</a:t>
            </a:r>
          </a:p>
          <a:p>
            <a:pPr marL="185715" indent="-185715">
              <a:buFont typeface="Arial" panose="020B0604020202020204" pitchFamily="34" charset="0"/>
              <a:buChar char="•"/>
            </a:pPr>
            <a:r>
              <a:rPr lang="en-US" baseline="0" dirty="0"/>
              <a:t>Furthermore, in deriving the angular solution, </a:t>
            </a:r>
            <a:r>
              <a:rPr lang="en-US" baseline="0" dirty="0" err="1"/>
              <a:t>Dwivedi</a:t>
            </a:r>
            <a:r>
              <a:rPr lang="en-US" baseline="0" dirty="0"/>
              <a:t> assumes that the spatial solution extends beyond the boundary surface, so he does not need to treat the direction toward the boundary as a special case.</a:t>
            </a:r>
          </a:p>
          <a:p>
            <a:pPr marL="185715" indent="-185715">
              <a:buFont typeface="Arial" panose="020B0604020202020204" pitchFamily="34" charset="0"/>
              <a:buChar char="•"/>
            </a:pPr>
            <a:r>
              <a:rPr lang="en-US" baseline="0" dirty="0"/>
              <a:t>This yields an extremely elegant solution for the angular part, which is independent of the depth under the surface, and can be easily normalized and used for sampling in a closed form.</a:t>
            </a:r>
            <a:endParaRPr lang="en-US" dirty="0"/>
          </a:p>
          <a:p>
            <a:pPr marL="185715" indent="-185715">
              <a:buFont typeface="Arial" panose="020B0604020202020204" pitchFamily="34" charset="0"/>
              <a:buChar char="•"/>
            </a:pPr>
            <a:r>
              <a:rPr lang="en-US" dirty="0"/>
              <a:t>Note that because we only assumed 'escape' as our goal, the ‘guided’ direction selection only involves modifying the selection of the direction</a:t>
            </a:r>
            <a:r>
              <a:rPr lang="en-US" baseline="0" dirty="0"/>
              <a:t> cosine </a:t>
            </a:r>
            <a:r>
              <a:rPr lang="en-US" i="1" baseline="0" dirty="0"/>
              <a:t>u</a:t>
            </a:r>
            <a:r>
              <a:rPr lang="en-US" dirty="0"/>
              <a:t>: the azimuthal angle selections at each step are chosen uniformly. This is one feature that would change if, say, you knew the source of light outside the medium came from a particular direction. In these cases, more advanced deterministic solutions </a:t>
            </a:r>
            <a:r>
              <a:rPr lang="en-US" dirty="0" smtClean="0"/>
              <a:t>in the interior of </a:t>
            </a:r>
            <a:r>
              <a:rPr lang="en-US" dirty="0"/>
              <a:t>the medium would be required, and works of </a:t>
            </a:r>
            <a:r>
              <a:rPr lang="en-US" dirty="0" err="1"/>
              <a:t>Jakob</a:t>
            </a:r>
            <a:r>
              <a:rPr lang="en-US" dirty="0"/>
              <a:t> et al. [2014] (</a:t>
            </a:r>
            <a:r>
              <a:rPr lang="en-US" i="1" dirty="0"/>
              <a:t>A Comprehensive Framework for Rendering Layered Materials</a:t>
            </a:r>
            <a:r>
              <a:rPr lang="en-US" dirty="0"/>
              <a:t>) and </a:t>
            </a:r>
            <a:r>
              <a:rPr lang="en-US" dirty="0" err="1"/>
              <a:t>d’Eon</a:t>
            </a:r>
            <a:r>
              <a:rPr lang="en-US" dirty="0"/>
              <a:t> [2014] (</a:t>
            </a:r>
            <a:r>
              <a:rPr lang="en-US" b="0" i="1" dirty="0"/>
              <a:t>A Dual-Beam 3D Searchlight BSSRDF</a:t>
            </a:r>
            <a:r>
              <a:rPr lang="en-US" dirty="0"/>
              <a:t>) could </a:t>
            </a:r>
            <a:r>
              <a:rPr lang="en-US" dirty="0" smtClean="0"/>
              <a:t>potentially both </a:t>
            </a:r>
            <a:r>
              <a:rPr lang="en-US" dirty="0"/>
              <a:t>be used to produce such importance functions for </a:t>
            </a:r>
            <a:r>
              <a:rPr lang="en-US" dirty="0" smtClean="0"/>
              <a:t>path guiding (for the plane-parallel directional light source case, or the point source near a subsurface surface case).</a:t>
            </a:r>
          </a:p>
          <a:p>
            <a:pPr marL="185715" indent="-185715">
              <a:buFont typeface="Arial" panose="020B0604020202020204" pitchFamily="34" charset="0"/>
              <a:buChar char="•"/>
            </a:pPr>
            <a:endParaRPr lang="cs-CZ" dirty="0"/>
          </a:p>
        </p:txBody>
      </p:sp>
    </p:spTree>
    <p:extLst>
      <p:ext uri="{BB962C8B-B14F-4D97-AF65-F5344CB8AC3E}">
        <p14:creationId xmlns:p14="http://schemas.microsoft.com/office/powerpoint/2010/main" val="1695074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These plots</a:t>
            </a:r>
            <a:r>
              <a:rPr lang="en-US" baseline="0" dirty="0"/>
              <a:t> show the resulting angular pdf (the horizontal axis corresponds to the direction cosine and the vertical axis is the pdf value).</a:t>
            </a:r>
          </a:p>
          <a:p>
            <a:pPr marL="185715" indent="-185715">
              <a:buFont typeface="Arial" panose="020B0604020202020204" pitchFamily="34" charset="0"/>
              <a:buChar char="•"/>
            </a:pPr>
            <a:r>
              <a:rPr lang="en-US" baseline="0" dirty="0"/>
              <a:t>We can see that for low absorption (high albedo) the solution is mostly uniform, which corresponds to the well-known fact that the diffusive multiple scattering in low-absorption media leads to a solution that is mostly uniform in directions</a:t>
            </a:r>
            <a:r>
              <a:rPr lang="en-US" baseline="0" dirty="0" smtClean="0"/>
              <a:t>.</a:t>
            </a:r>
            <a:r>
              <a:rPr lang="en-US" sz="1300" dirty="0"/>
              <a:t> </a:t>
            </a:r>
            <a:endParaRPr lang="en-US" baseline="0" dirty="0"/>
          </a:p>
          <a:p>
            <a:pPr marL="185715" indent="-185715">
              <a:buFont typeface="Arial" panose="020B0604020202020204" pitchFamily="34" charset="0"/>
              <a:buChar char="•"/>
            </a:pPr>
            <a:r>
              <a:rPr lang="en-US" baseline="0" dirty="0"/>
              <a:t>For high absorption, we can see a pronounced peak of the distribution with strong preference to sampling directions toward the boundary.</a:t>
            </a:r>
            <a:endParaRPr lang="cs-CZ" dirty="0"/>
          </a:p>
        </p:txBody>
      </p:sp>
    </p:spTree>
    <p:extLst>
      <p:ext uri="{BB962C8B-B14F-4D97-AF65-F5344CB8AC3E}">
        <p14:creationId xmlns:p14="http://schemas.microsoft.com/office/powerpoint/2010/main" val="4006785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Before using the method in rendering, we have tested it in a</a:t>
            </a:r>
            <a:r>
              <a:rPr lang="en-US" baseline="0" dirty="0"/>
              <a:t> simple simulator of light transport in a half-space.</a:t>
            </a:r>
          </a:p>
          <a:p>
            <a:pPr marL="185715" indent="-185715">
              <a:buFont typeface="Arial" panose="020B0604020202020204" pitchFamily="34" charset="0"/>
              <a:buChar char="•"/>
            </a:pPr>
            <a:r>
              <a:rPr lang="en-US" baseline="0" dirty="0"/>
              <a:t>On this slide, we demonstrate the effect that the new method has on the trajectory of light paths under the surface.</a:t>
            </a:r>
          </a:p>
          <a:p>
            <a:pPr marL="185715" indent="-185715">
              <a:buFont typeface="Arial" panose="020B0604020202020204" pitchFamily="34" charset="0"/>
              <a:buChar char="•"/>
            </a:pPr>
            <a:r>
              <a:rPr lang="en-US" baseline="0" dirty="0"/>
              <a:t>In the classical sampling the paths tend to wander quite far from the point of entry, while the new sampling scheme concentrates most of the sampling effort around the entry point. This effect is more pronounced for higher absorption levels (lower albedos) because in this regime, the diffusive multiple scattering has only low effect on the final result.</a:t>
            </a:r>
          </a:p>
          <a:p>
            <a:endParaRPr lang="en-US" dirty="0"/>
          </a:p>
        </p:txBody>
      </p:sp>
    </p:spTree>
    <p:extLst>
      <p:ext uri="{BB962C8B-B14F-4D97-AF65-F5344CB8AC3E}">
        <p14:creationId xmlns:p14="http://schemas.microsoft.com/office/powerpoint/2010/main" val="199472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defTabSz="990478" eaLnBrk="0" fontAlgn="base" hangingPunct="0">
              <a:spcBef>
                <a:spcPct val="30000"/>
              </a:spcBef>
              <a:spcAft>
                <a:spcPct val="0"/>
              </a:spcAft>
              <a:buFont typeface="Arial" panose="020B0604020202020204" pitchFamily="34" charset="0"/>
              <a:buChar char="•"/>
              <a:defRPr/>
            </a:pPr>
            <a:r>
              <a:rPr lang="en-US" dirty="0"/>
              <a:t>The images on this slide correspond to rendering subsurface scattering on the flat, index-matched </a:t>
            </a:r>
            <a:r>
              <a:rPr lang="en-US" baseline="0" dirty="0"/>
              <a:t>boundary of </a:t>
            </a:r>
            <a:r>
              <a:rPr lang="en-US" dirty="0"/>
              <a:t>a </a:t>
            </a:r>
            <a:r>
              <a:rPr lang="en-US" baseline="0" dirty="0"/>
              <a:t>semi-infinite medium under white-sky illumination. </a:t>
            </a:r>
          </a:p>
          <a:p>
            <a:pPr marL="185715" indent="-185715" defTabSz="990478" eaLnBrk="0" fontAlgn="base" hangingPunct="0">
              <a:spcBef>
                <a:spcPct val="30000"/>
              </a:spcBef>
              <a:spcAft>
                <a:spcPct val="0"/>
              </a:spcAft>
              <a:buFont typeface="Arial" panose="020B0604020202020204" pitchFamily="34" charset="0"/>
              <a:buChar char="•"/>
              <a:defRPr/>
            </a:pPr>
            <a:r>
              <a:rPr lang="en-US" baseline="0" dirty="0"/>
              <a:t>These are exactly the assumptions used to build the zero-variance walk, so it is the best case for what we can achieve.</a:t>
            </a:r>
          </a:p>
          <a:p>
            <a:pPr marL="185715" indent="-185715" defTabSz="990478" eaLnBrk="0" fontAlgn="base" hangingPunct="0">
              <a:spcBef>
                <a:spcPct val="30000"/>
              </a:spcBef>
              <a:spcAft>
                <a:spcPct val="0"/>
              </a:spcAft>
              <a:buFont typeface="Arial" panose="020B0604020202020204" pitchFamily="34" charset="0"/>
              <a:buChar char="•"/>
              <a:defRPr/>
            </a:pPr>
            <a:r>
              <a:rPr lang="en-US" baseline="0" dirty="0"/>
              <a:t>We can observe substantial variance reduction for low absorption, i.e. higher albedos (0.95 roughly corresponds to human skin).</a:t>
            </a:r>
          </a:p>
          <a:p>
            <a:pPr marL="185715" indent="-185715" defTabSz="990478" eaLnBrk="0" fontAlgn="base" hangingPunct="0">
              <a:spcBef>
                <a:spcPct val="30000"/>
              </a:spcBef>
              <a:spcAft>
                <a:spcPct val="0"/>
              </a:spcAft>
              <a:buFont typeface="Arial" panose="020B0604020202020204" pitchFamily="34" charset="0"/>
              <a:buChar char="•"/>
              <a:defRPr/>
            </a:pPr>
            <a:r>
              <a:rPr lang="en-US" baseline="0" dirty="0"/>
              <a:t>There is little, if any, variance reduction for lower albedos. This is due to the fact that the assumed shape of the solution does not match the true shape (see slide 27).</a:t>
            </a:r>
          </a:p>
          <a:p>
            <a:pPr marL="185715" indent="-185715" defTabSz="990478" eaLnBrk="0" fontAlgn="base" hangingPunct="0">
              <a:spcBef>
                <a:spcPct val="30000"/>
              </a:spcBef>
              <a:spcAft>
                <a:spcPct val="0"/>
              </a:spcAft>
              <a:buFont typeface="Arial" panose="020B0604020202020204" pitchFamily="34" charset="0"/>
              <a:buChar char="•"/>
              <a:defRPr/>
            </a:pPr>
            <a:r>
              <a:rPr lang="en-US" dirty="0"/>
              <a:t>However,</a:t>
            </a:r>
            <a:r>
              <a:rPr lang="en-US" baseline="0" dirty="0"/>
              <a:t> when we take the computation time into account, we obtain a substantial net improvement in efficiency even in those cases because the resulting sub-surface walks are much shorter on average.</a:t>
            </a:r>
            <a:endParaRPr lang="en-US" dirty="0"/>
          </a:p>
          <a:p>
            <a:pPr marL="185715" indent="-185715" defTabSz="990478" eaLnBrk="0" fontAlgn="base" hangingPunct="0">
              <a:spcBef>
                <a:spcPct val="30000"/>
              </a:spcBef>
              <a:spcAft>
                <a:spcPct val="0"/>
              </a:spcAft>
              <a:buFont typeface="Arial" panose="020B0604020202020204" pitchFamily="34" charset="0"/>
              <a:buChar char="•"/>
              <a:defRPr/>
            </a:pPr>
            <a:endParaRPr lang="en-US" dirty="0"/>
          </a:p>
          <a:p>
            <a:pPr marL="185715" indent="-185715" defTabSz="990478" eaLnBrk="0" fontAlgn="base" hangingPunct="0">
              <a:spcBef>
                <a:spcPct val="30000"/>
              </a:spcBef>
              <a:spcAft>
                <a:spcPct val="0"/>
              </a:spcAft>
              <a:buFont typeface="Arial" panose="020B0604020202020204" pitchFamily="34" charset="0"/>
              <a:buChar char="•"/>
              <a:defRPr/>
            </a:pPr>
            <a:r>
              <a:rPr lang="en-US" dirty="0"/>
              <a:t>Note that in the case that there is no absorption (albedo = 1), the classical subsurface walk is already zero variance: you just keep sampling (with whatever sample weight you had as you entered) until finally you exit: with that same weight no matter where you went, so there is nothing to improve upon in that case (unless, as mentioned above, you knew more about where light sources might enter the medium).</a:t>
            </a:r>
            <a:endParaRPr lang="cs-CZ" dirty="0"/>
          </a:p>
          <a:p>
            <a:pPr marL="185715" indent="-185715">
              <a:buFont typeface="Arial" panose="020B0604020202020204" pitchFamily="34" charset="0"/>
              <a:buChar char="•"/>
            </a:pPr>
            <a:endParaRPr lang="cs-CZ" dirty="0"/>
          </a:p>
        </p:txBody>
      </p:sp>
    </p:spTree>
    <p:extLst>
      <p:ext uri="{BB962C8B-B14F-4D97-AF65-F5344CB8AC3E}">
        <p14:creationId xmlns:p14="http://schemas.microsoft.com/office/powerpoint/2010/main" val="3144178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To use the method in rendering, we</a:t>
            </a:r>
            <a:r>
              <a:rPr lang="en-US" baseline="0" dirty="0"/>
              <a:t> assume that the half-space is aligned with the surface normal at the point where the path enters under the surface.</a:t>
            </a:r>
            <a:endParaRPr lang="cs-CZ" dirty="0"/>
          </a:p>
        </p:txBody>
      </p:sp>
    </p:spTree>
    <p:extLst>
      <p:ext uri="{BB962C8B-B14F-4D97-AF65-F5344CB8AC3E}">
        <p14:creationId xmlns:p14="http://schemas.microsoft.com/office/powerpoint/2010/main" val="2472308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sz="1100" dirty="0">
                <a:latin typeface="Arial" charset="0"/>
              </a:rPr>
              <a:t>Despite the fact that the importance function driving the sampling assumes uniform hemispherical illumination, the modified path sampling lowers variance even when the illumination is </a:t>
            </a:r>
            <a:r>
              <a:rPr lang="en-US" sz="1100" dirty="0" err="1">
                <a:latin typeface="Arial" charset="0"/>
              </a:rPr>
              <a:t>nonuniform</a:t>
            </a:r>
            <a:r>
              <a:rPr lang="en-US" sz="1100" dirty="0">
                <a:latin typeface="Arial" charset="0"/>
              </a:rPr>
              <a:t>. </a:t>
            </a:r>
          </a:p>
          <a:p>
            <a:pPr marL="185715" indent="-185715">
              <a:buFont typeface="Arial" panose="020B0604020202020204" pitchFamily="34" charset="0"/>
              <a:buChar char="•"/>
            </a:pPr>
            <a:r>
              <a:rPr lang="en-US" sz="1100" dirty="0">
                <a:latin typeface="Arial" charset="0"/>
              </a:rPr>
              <a:t>The images rendered with classical sampling use 100 samples/pixel while in our results we trace about 50% more samples/pixel in the same time. </a:t>
            </a:r>
          </a:p>
          <a:p>
            <a:pPr marL="185715" indent="-185715">
              <a:buFont typeface="Arial" panose="020B0604020202020204" pitchFamily="34" charset="0"/>
              <a:buChar char="•"/>
            </a:pPr>
            <a:r>
              <a:rPr lang="en-US" sz="1100" dirty="0">
                <a:latin typeface="Arial" charset="0"/>
              </a:rPr>
              <a:t>While the speedup is a profitable side-effect, most of the variance reduction is due to the sampling pdfs closely approximating the zero-variance sampling scheme. </a:t>
            </a:r>
          </a:p>
          <a:p>
            <a:pPr marL="185715" indent="-185715">
              <a:buFont typeface="Arial" panose="020B0604020202020204" pitchFamily="34" charset="0"/>
              <a:buChar char="•"/>
            </a:pPr>
            <a:r>
              <a:rPr lang="en-US" sz="1100" dirty="0">
                <a:latin typeface="Arial" charset="0"/>
              </a:rPr>
              <a:t>As on the previous slide, the subsurface medium has a single scattering albedo of 0.943 for all wavelengths and index-matched smooth boundaries. </a:t>
            </a:r>
          </a:p>
          <a:p>
            <a:pPr marL="185715" indent="-185715">
              <a:buFont typeface="Arial" panose="020B0604020202020204" pitchFamily="34" charset="0"/>
              <a:buChar char="•"/>
            </a:pPr>
            <a:r>
              <a:rPr lang="en-US" sz="1100" dirty="0">
                <a:latin typeface="Arial" charset="0"/>
              </a:rPr>
              <a:t>The individual rows show results for different environment maps.</a:t>
            </a:r>
            <a:endParaRPr lang="cs-CZ" sz="1100" dirty="0"/>
          </a:p>
        </p:txBody>
      </p:sp>
    </p:spTree>
    <p:extLst>
      <p:ext uri="{BB962C8B-B14F-4D97-AF65-F5344CB8AC3E}">
        <p14:creationId xmlns:p14="http://schemas.microsoft.com/office/powerpoint/2010/main" val="3832523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The follow-up work</a:t>
            </a:r>
            <a:r>
              <a:rPr lang="en-US" baseline="0" dirty="0" smtClean="0"/>
              <a:t> of </a:t>
            </a:r>
            <a:r>
              <a:rPr lang="en-US" baseline="0" dirty="0" err="1" smtClean="0"/>
              <a:t>Meng</a:t>
            </a:r>
            <a:r>
              <a:rPr lang="en-US" baseline="0" dirty="0" smtClean="0"/>
              <a:t> et al. addresses the problems encountered when using the above method in media that significantly differ from a semi-infinite half-space, such as the ear shown on the slide.</a:t>
            </a:r>
          </a:p>
          <a:p>
            <a:pPr marL="185715" indent="-185715">
              <a:buFont typeface="Arial" panose="020B0604020202020204" pitchFamily="34" charset="0"/>
              <a:buChar char="•"/>
            </a:pPr>
            <a:r>
              <a:rPr lang="en-US" baseline="0" dirty="0" smtClean="0"/>
              <a:t>In addition to aligning the half-space with the point of entry (</a:t>
            </a:r>
            <a:r>
              <a:rPr lang="en-US" baseline="0" dirty="0" err="1" smtClean="0"/>
              <a:t>PoE</a:t>
            </a:r>
            <a:r>
              <a:rPr lang="en-US" baseline="0" dirty="0" smtClean="0"/>
              <a:t>), they consider aligning it with the normal of a point on the “the other side” of the medium (CP).</a:t>
            </a:r>
          </a:p>
          <a:p>
            <a:pPr marL="185715" indent="-185715">
              <a:buFont typeface="Arial" panose="020B0604020202020204" pitchFamily="34" charset="0"/>
              <a:buChar char="•"/>
            </a:pPr>
            <a:r>
              <a:rPr lang="en-US" baseline="0" dirty="0" smtClean="0"/>
              <a:t>Additionally, the consider the direction to a dominant light source (Il).</a:t>
            </a:r>
          </a:p>
          <a:p>
            <a:pPr marL="185715" indent="-185715">
              <a:buFont typeface="Arial" panose="020B0604020202020204" pitchFamily="34" charset="0"/>
              <a:buChar char="•"/>
            </a:pPr>
            <a:r>
              <a:rPr lang="en-US" baseline="0" dirty="0" smtClean="0"/>
              <a:t>Combining all these techniques yields a more robust solution.</a:t>
            </a:r>
            <a:br>
              <a:rPr lang="en-US" baseline="0" dirty="0" smtClean="0"/>
            </a:b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37</a:t>
            </a:fld>
            <a:endParaRPr lang="en-US"/>
          </a:p>
        </p:txBody>
      </p:sp>
    </p:spTree>
    <p:extLst>
      <p:ext uri="{BB962C8B-B14F-4D97-AF65-F5344CB8AC3E}">
        <p14:creationId xmlns:p14="http://schemas.microsoft.com/office/powerpoint/2010/main" val="3626966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The zero-variance-based</a:t>
            </a:r>
            <a:r>
              <a:rPr lang="en-US" baseline="0" dirty="0" smtClean="0"/>
              <a:t> guided subsurface scattering – as described so far – is, to our knowledge, used in most of the production renderer in VFX.</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38</a:t>
            </a:fld>
            <a:endParaRPr lang="en-US"/>
          </a:p>
        </p:txBody>
      </p:sp>
    </p:spTree>
    <p:extLst>
      <p:ext uri="{BB962C8B-B14F-4D97-AF65-F5344CB8AC3E}">
        <p14:creationId xmlns:p14="http://schemas.microsoft.com/office/powerpoint/2010/main" val="3552546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How could</a:t>
            </a:r>
            <a:r>
              <a:rPr lang="en-US" baseline="0" dirty="0" smtClean="0"/>
              <a:t> </a:t>
            </a:r>
            <a:r>
              <a:rPr lang="en-US" dirty="0" smtClean="0"/>
              <a:t>the above ZV-based path guiding described so far be further improved?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While the ZV theory provides a convenient framework, it is a mere theoretical construct that</a:t>
            </a:r>
            <a:r>
              <a:rPr lang="en-US" baseline="0" dirty="0" smtClean="0"/>
              <a:t> cannot be readily applied in practice, the reason being that it needs the radiance solution everywhere in the scene.</a:t>
            </a:r>
          </a:p>
          <a:p>
            <a:pPr marL="185715" indent="-185715">
              <a:buFont typeface="Arial" panose="020B0604020202020204" pitchFamily="34" charset="0"/>
              <a:buChar char="•"/>
            </a:pPr>
            <a:r>
              <a:rPr lang="en-US" baseline="0" dirty="0" smtClean="0"/>
              <a:t>But the radiance solution is unknown up front since that is what we are attempting to compute in the first place.</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While this vicious circle may sound hopeless, the ZV theory does provide a certain guideline for thinking about path guiding, an ideal to strive to.</a:t>
            </a:r>
          </a:p>
          <a:p>
            <a:pPr marL="185715" indent="-185715">
              <a:buFont typeface="Arial" panose="020B0604020202020204" pitchFamily="34" charset="0"/>
              <a:buChar char="•"/>
            </a:pPr>
            <a:r>
              <a:rPr lang="en-US" baseline="0" dirty="0" smtClean="0"/>
              <a:t>In practice, this is realized by replacing the radiance solution by some convenient approximation, which then yields an approximation of the ZV scheme.</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How can we obtain such an approximate solution?</a:t>
            </a:r>
          </a:p>
          <a:p>
            <a:pPr marL="185715" indent="-185715">
              <a:buFont typeface="Arial" panose="020B0604020202020204" pitchFamily="34" charset="0"/>
              <a:buChar char="•"/>
            </a:pPr>
            <a:r>
              <a:rPr lang="en-US" baseline="0" dirty="0" smtClean="0"/>
              <a:t>One option is to use statistical/Machine learning techniques to reconstruct the solution and the ZV-based sampling distributions directly from the Monte Carlo samples used in the rendering itself (or in a separate pre-pass). Our work [</a:t>
            </a:r>
            <a:r>
              <a:rPr lang="en-US" baseline="0" dirty="0" err="1" smtClean="0"/>
              <a:t>Vorba</a:t>
            </a:r>
            <a:r>
              <a:rPr lang="en-US" baseline="0" dirty="0" smtClean="0"/>
              <a:t> et al. 2014, 2016] applies this idea to surface light transport.  Our recent work [</a:t>
            </a:r>
            <a:r>
              <a:rPr lang="en-US" baseline="0" dirty="0" err="1" smtClean="0"/>
              <a:t>Herholz</a:t>
            </a:r>
            <a:r>
              <a:rPr lang="en-US" baseline="0" dirty="0" smtClean="0"/>
              <a:t> et al.] generalizes the idea to volumetric transport.</a:t>
            </a:r>
          </a:p>
          <a:p>
            <a:pPr marL="185715" indent="-185715">
              <a:buFont typeface="Arial" panose="020B0604020202020204" pitchFamily="34" charset="0"/>
              <a:buChar char="•"/>
            </a:pPr>
            <a:endParaRPr lang="en-US" baseline="0" dirty="0" smtClean="0"/>
          </a:p>
          <a:p>
            <a:pPr marL="185715" indent="-185715">
              <a:buFont typeface="Arial" panose="020B0604020202020204" pitchFamily="34" charset="0"/>
              <a:buChar char="•"/>
            </a:pPr>
            <a:r>
              <a:rPr lang="en-US" baseline="0" dirty="0" smtClean="0"/>
              <a:t>Another, very different approach to obtain the approximate solution, is to employ an analytical light transport solution in a canonical case that resembles the situation under consideration.</a:t>
            </a:r>
          </a:p>
          <a:p>
            <a:pPr marL="185715" indent="-185715">
              <a:buFont typeface="Arial" panose="020B0604020202020204" pitchFamily="34" charset="0"/>
              <a:buChar char="•"/>
            </a:pPr>
            <a:r>
              <a:rPr lang="en-US" baseline="0" dirty="0" smtClean="0"/>
              <a:t>In the specific case that I will be talking about, we use this idea in MC subsurface scattering and the appropriate canonical case here is a flat, semi-infinite medium (half-space).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4</a:t>
            </a:fld>
            <a:endParaRPr lang="en-US"/>
          </a:p>
        </p:txBody>
      </p:sp>
    </p:spTree>
    <p:extLst>
      <p:ext uri="{BB962C8B-B14F-4D97-AF65-F5344CB8AC3E}">
        <p14:creationId xmlns:p14="http://schemas.microsoft.com/office/powerpoint/2010/main" val="32676990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93088" indent="-193088">
              <a:buFont typeface="Arial" panose="020B0604020202020204" pitchFamily="34" charset="0"/>
              <a:buChar char="•"/>
            </a:pPr>
            <a:r>
              <a:rPr lang="en-US" dirty="0"/>
              <a:t>There are a few reasons for which the </a:t>
            </a:r>
            <a:r>
              <a:rPr lang="en-US" dirty="0" err="1"/>
              <a:t>Dwivedi</a:t>
            </a:r>
            <a:r>
              <a:rPr lang="en-US" dirty="0"/>
              <a:t> sampling scheme still yields a substantial</a:t>
            </a:r>
            <a:r>
              <a:rPr lang="en-US" baseline="0" dirty="0"/>
              <a:t> amount of variance, despite being derived from a </a:t>
            </a:r>
            <a:r>
              <a:rPr lang="en-US" i="1" baseline="0" dirty="0"/>
              <a:t>zero-variance</a:t>
            </a:r>
            <a:r>
              <a:rPr lang="en-US" baseline="0" dirty="0"/>
              <a:t> scheme.</a:t>
            </a:r>
          </a:p>
          <a:p>
            <a:pPr marL="193088" indent="-193088">
              <a:buFont typeface="Arial" panose="020B0604020202020204" pitchFamily="34" charset="0"/>
              <a:buChar char="•"/>
            </a:pPr>
            <a:r>
              <a:rPr lang="en-US" baseline="0" dirty="0"/>
              <a:t>First, the assumed solution inside of the medium is a poor approximation when absorption is high.</a:t>
            </a:r>
            <a:endParaRPr lang="en-US" dirty="0"/>
          </a:p>
          <a:p>
            <a:endParaRPr lang="cs-CZ" dirty="0"/>
          </a:p>
        </p:txBody>
      </p:sp>
    </p:spTree>
    <p:extLst>
      <p:ext uri="{BB962C8B-B14F-4D97-AF65-F5344CB8AC3E}">
        <p14:creationId xmlns:p14="http://schemas.microsoft.com/office/powerpoint/2010/main" val="4196913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Second, the </a:t>
            </a:r>
            <a:r>
              <a:rPr lang="en-US" dirty="0" err="1"/>
              <a:t>Dwivedi</a:t>
            </a:r>
            <a:r>
              <a:rPr lang="en-US" dirty="0"/>
              <a:t> scheme assumes that the exponential importance solution extends all the way outside of the medium,</a:t>
            </a:r>
            <a:r>
              <a:rPr lang="en-US" baseline="0" dirty="0"/>
              <a:t> when in fact, the importance is constant (equal to one) for any point outside of the medium (remember that ‘escape’ is our only source of importance and it does not matter to us where exactly we escape from the medium).</a:t>
            </a:r>
            <a:endParaRPr lang="en-US" dirty="0"/>
          </a:p>
          <a:p>
            <a:endParaRPr lang="en-US" dirty="0"/>
          </a:p>
          <a:p>
            <a:endParaRPr lang="cs-CZ" dirty="0"/>
          </a:p>
        </p:txBody>
      </p:sp>
    </p:spTree>
    <p:extLst>
      <p:ext uri="{BB962C8B-B14F-4D97-AF65-F5344CB8AC3E}">
        <p14:creationId xmlns:p14="http://schemas.microsoft.com/office/powerpoint/2010/main" val="3186818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9700" y="768350"/>
            <a:ext cx="6819900" cy="3836988"/>
          </a:xfrm>
        </p:spPr>
      </p:sp>
      <p:sp>
        <p:nvSpPr>
          <p:cNvPr id="3" name="Zástupný symbol pro poznámky 2"/>
          <p:cNvSpPr>
            <a:spLocks noGrp="1"/>
          </p:cNvSpPr>
          <p:nvPr>
            <p:ph type="body" idx="1"/>
          </p:nvPr>
        </p:nvSpPr>
        <p:spPr/>
        <p:txBody>
          <a:bodyPr/>
          <a:lstStyle/>
          <a:p>
            <a:pPr marL="178239" indent="-178239">
              <a:buFont typeface="Arial" panose="020B0604020202020204" pitchFamily="34" charset="0"/>
              <a:buChar char="•"/>
            </a:pPr>
            <a:r>
              <a:rPr lang="en-US" dirty="0" smtClean="0"/>
              <a:t>We can see in these plots</a:t>
            </a:r>
            <a:r>
              <a:rPr lang="en-US" baseline="0" dirty="0" smtClean="0"/>
              <a:t> that there can be a significant discrepancy between the directional distributions assumed by </a:t>
            </a:r>
            <a:r>
              <a:rPr lang="en-US" baseline="0" dirty="0" err="1" smtClean="0"/>
              <a:t>Dwivedi</a:t>
            </a:r>
            <a:r>
              <a:rPr lang="en-US" baseline="0" dirty="0" smtClean="0"/>
              <a:t> and those obtained by a reference MC simulation, especially just below the surface. This is a consequence of both considering only the discrete asymptotic mode of the true solution and ignoring the boundary.</a:t>
            </a:r>
            <a:endParaRPr lang="en-US" dirty="0" smtClean="0"/>
          </a:p>
          <a:p>
            <a:pPr marL="178239" indent="-178239">
              <a:buFont typeface="Arial" panose="020B0604020202020204" pitchFamily="34" charset="0"/>
              <a:buChar char="•"/>
            </a:pPr>
            <a:endParaRPr lang="en-US" dirty="0" smtClean="0"/>
          </a:p>
          <a:p>
            <a:endParaRPr lang="cs-CZ" dirty="0"/>
          </a:p>
        </p:txBody>
      </p:sp>
    </p:spTree>
    <p:extLst>
      <p:ext uri="{BB962C8B-B14F-4D97-AF65-F5344CB8AC3E}">
        <p14:creationId xmlns:p14="http://schemas.microsoft.com/office/powerpoint/2010/main" val="467066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9700" y="768350"/>
            <a:ext cx="6819900" cy="3836988"/>
          </a:xfrm>
        </p:spPr>
      </p:sp>
      <p:sp>
        <p:nvSpPr>
          <p:cNvPr id="3" name="Zástupný symbol pro poznámky 2"/>
          <p:cNvSpPr>
            <a:spLocks noGrp="1"/>
          </p:cNvSpPr>
          <p:nvPr>
            <p:ph type="body" idx="1"/>
          </p:nvPr>
        </p:nvSpPr>
        <p:spPr/>
        <p:txBody>
          <a:bodyPr/>
          <a:lstStyle/>
          <a:p>
            <a:pPr marL="171433" indent="-171433">
              <a:buFont typeface="Arial" panose="020B0604020202020204" pitchFamily="34" charset="0"/>
              <a:buChar char="•"/>
            </a:pPr>
            <a:r>
              <a:rPr lang="en-US" dirty="0" smtClean="0"/>
              <a:t>In our work on improving the </a:t>
            </a:r>
            <a:r>
              <a:rPr lang="en-US" dirty="0" err="1" smtClean="0"/>
              <a:t>Dwivedi</a:t>
            </a:r>
            <a:r>
              <a:rPr lang="en-US" dirty="0" smtClean="0"/>
              <a:t> scheme, we build on the paper by </a:t>
            </a:r>
            <a:r>
              <a:rPr lang="en-US" dirty="0" err="1" smtClean="0"/>
              <a:t>Hoogenboom</a:t>
            </a:r>
            <a:r>
              <a:rPr lang="en-US" dirty="0" smtClean="0"/>
              <a:t> [2008] who</a:t>
            </a:r>
            <a:r>
              <a:rPr lang="en-US" baseline="0" dirty="0" smtClean="0"/>
              <a:t> </a:t>
            </a:r>
            <a:r>
              <a:rPr lang="en-US" dirty="0" smtClean="0"/>
              <a:t>describes precisely how to construct a truly zero-variance walk for a half-space that considers the correct probability of escaping from the medium at any given step.</a:t>
            </a:r>
          </a:p>
          <a:p>
            <a:pPr marL="171433" lvl="1" indent="-171433" defTabSz="914311" eaLnBrk="0" fontAlgn="base" hangingPunct="0">
              <a:spcBef>
                <a:spcPct val="30000"/>
              </a:spcBef>
              <a:spcAft>
                <a:spcPct val="0"/>
              </a:spcAft>
              <a:buFont typeface="Arial" panose="020B0604020202020204" pitchFamily="34" charset="0"/>
              <a:buChar char="•"/>
              <a:defRPr/>
            </a:pPr>
            <a:r>
              <a:rPr lang="en-US" dirty="0" smtClean="0"/>
              <a:t>To approach the zero</a:t>
            </a:r>
            <a:r>
              <a:rPr lang="en-US" baseline="0" dirty="0" smtClean="0"/>
              <a:t> variance ideal more closely, we employ a better approximation of the solution inside the half-space, based on matching the </a:t>
            </a:r>
            <a:r>
              <a:rPr lang="en-US" dirty="0" smtClean="0"/>
              <a:t>1</a:t>
            </a:r>
            <a:r>
              <a:rPr lang="en-US" baseline="30000" dirty="0" smtClean="0"/>
              <a:t>st</a:t>
            </a:r>
            <a:r>
              <a:rPr lang="en-US" dirty="0" smtClean="0"/>
              <a:t> and 2</a:t>
            </a:r>
            <a:r>
              <a:rPr lang="en-US" baseline="30000" dirty="0" smtClean="0"/>
              <a:t>nd</a:t>
            </a:r>
            <a:r>
              <a:rPr lang="en-US" dirty="0" smtClean="0"/>
              <a:t> moments of the true solution.</a:t>
            </a:r>
          </a:p>
          <a:p>
            <a:pPr marL="171433" lvl="1" indent="-171433" defTabSz="914311" eaLnBrk="0" fontAlgn="base" hangingPunct="0">
              <a:spcBef>
                <a:spcPct val="30000"/>
              </a:spcBef>
              <a:spcAft>
                <a:spcPct val="0"/>
              </a:spcAft>
              <a:buFont typeface="Arial" panose="020B0604020202020204" pitchFamily="34" charset="0"/>
              <a:buChar char="•"/>
              <a:defRPr/>
            </a:pPr>
            <a:r>
              <a:rPr lang="en-US" dirty="0" smtClean="0"/>
              <a:t>Another</a:t>
            </a:r>
            <a:r>
              <a:rPr lang="en-US" baseline="0" dirty="0" smtClean="0"/>
              <a:t> important aspect is that we explicitly take the boundary into account. This has a significant effect on the probability of escaping the medium and on the shape of the angular distribution.</a:t>
            </a:r>
            <a:endParaRPr lang="cs-CZ" dirty="0" smtClean="0"/>
          </a:p>
          <a:p>
            <a:pPr marL="171433" indent="-171433">
              <a:buFont typeface="Arial" panose="020B0604020202020204" pitchFamily="34" charset="0"/>
              <a:buChar char="•"/>
            </a:pPr>
            <a:endParaRPr lang="en-US" dirty="0" smtClean="0"/>
          </a:p>
          <a:p>
            <a:endParaRPr lang="cs-CZ" dirty="0"/>
          </a:p>
        </p:txBody>
      </p:sp>
    </p:spTree>
    <p:extLst>
      <p:ext uri="{BB962C8B-B14F-4D97-AF65-F5344CB8AC3E}">
        <p14:creationId xmlns:p14="http://schemas.microsoft.com/office/powerpoint/2010/main" val="2316696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With </a:t>
            </a:r>
            <a:r>
              <a:rPr lang="en-US" dirty="0"/>
              <a:t>this improved scheme,</a:t>
            </a:r>
            <a:r>
              <a:rPr lang="en-US" baseline="0" dirty="0"/>
              <a:t> we are able to achieve a variance reduction of two orders of magnitude compared to classical sampling.</a:t>
            </a:r>
          </a:p>
          <a:p>
            <a:pPr marL="185715" indent="-185715">
              <a:buFont typeface="Arial" panose="020B0604020202020204" pitchFamily="34" charset="0"/>
              <a:buChar char="•"/>
            </a:pPr>
            <a:r>
              <a:rPr lang="en-US" baseline="0" dirty="0"/>
              <a:t>So far, we have only tested the scheme in our synthetic half-space simulator. Application to rendering is an ongoing work.</a:t>
            </a:r>
            <a:endParaRPr lang="cs-CZ" dirty="0"/>
          </a:p>
        </p:txBody>
      </p:sp>
    </p:spTree>
    <p:extLst>
      <p:ext uri="{BB962C8B-B14F-4D97-AF65-F5344CB8AC3E}">
        <p14:creationId xmlns:p14="http://schemas.microsoft.com/office/powerpoint/2010/main" val="542947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a:t>Much work remains to be done. </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First, in our tests, we have assumed index-matched boundary.</a:t>
            </a:r>
            <a:r>
              <a:rPr lang="en-US" baseline="0" dirty="0"/>
              <a:t>  </a:t>
            </a:r>
            <a:r>
              <a:rPr lang="en-US" dirty="0"/>
              <a:t>Changing the roughness or Fresnel ratio at the boundary does actually change the magnitude of the asymptotic term, but not its decay rate. Because the </a:t>
            </a:r>
            <a:r>
              <a:rPr lang="en-US" dirty="0" err="1"/>
              <a:t>Dwivedi</a:t>
            </a:r>
            <a:r>
              <a:rPr lang="en-US" dirty="0"/>
              <a:t> sampling discards the transient terms and renormalize, the magnitude of the asymptotic part goes away, and the </a:t>
            </a:r>
            <a:r>
              <a:rPr lang="en-US" dirty="0" err="1"/>
              <a:t>Dwivedi</a:t>
            </a:r>
            <a:r>
              <a:rPr lang="en-US" dirty="0"/>
              <a:t> scheme is then completely invariant to the boundary conditions. </a:t>
            </a:r>
          </a:p>
          <a:p>
            <a:pPr marL="185715" indent="-185715">
              <a:buFont typeface="Arial" panose="020B0604020202020204" pitchFamily="34" charset="0"/>
              <a:buChar char="•"/>
            </a:pPr>
            <a:r>
              <a:rPr lang="en-US" dirty="0"/>
              <a:t>However, in our improved approach, changing the boundary condition - and therefore the magnitude of the solution - has a huge effect. This is because in the improved method we strictly separate the solution approximation inside of the medium (an </a:t>
            </a:r>
            <a:r>
              <a:rPr lang="en-US" i="1" dirty="0"/>
              <a:t>appropriately scaled</a:t>
            </a:r>
            <a:r>
              <a:rPr lang="en-US" dirty="0"/>
              <a:t> exponential), and outside (constant, unit source of importance). So one can say that </a:t>
            </a:r>
            <a:r>
              <a:rPr lang="en-US" dirty="0" err="1"/>
              <a:t>Dwivedi's</a:t>
            </a:r>
            <a:r>
              <a:rPr lang="en-US" dirty="0"/>
              <a:t> invariance to boundary conditions is only a lucky 'artifact' of some major simplifications in his scheme.</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Another open issue is anisotropic</a:t>
            </a:r>
            <a:r>
              <a:rPr lang="en-US" baseline="0" dirty="0"/>
              <a:t> scattering. </a:t>
            </a:r>
            <a:r>
              <a:rPr lang="en-US" dirty="0"/>
              <a:t>As the phase function changes away from isotropic, more and more discrete asymptotic terms appear. You</a:t>
            </a:r>
            <a:r>
              <a:rPr lang="en-US" baseline="0" dirty="0"/>
              <a:t> </a:t>
            </a:r>
            <a:r>
              <a:rPr lang="en-US" dirty="0"/>
              <a:t>can pick the largest one and still apply </a:t>
            </a:r>
            <a:r>
              <a:rPr lang="en-US" dirty="0" err="1"/>
              <a:t>Dwivedi’s</a:t>
            </a:r>
            <a:r>
              <a:rPr lang="en-US" dirty="0"/>
              <a:t> scheme with success (we've tried HG with g = 0.75 and still get a nice variance reduction).</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Of course, we still need to apply our improved scheme in rendering.</a:t>
            </a:r>
          </a:p>
          <a:p>
            <a:pPr marL="185715" indent="-185715">
              <a:buFont typeface="Arial" panose="020B0604020202020204" pitchFamily="34" charset="0"/>
              <a:buChar char="•"/>
            </a:pPr>
            <a:endParaRPr lang="en-US" dirty="0"/>
          </a:p>
          <a:p>
            <a:pPr marL="185715" indent="-185715">
              <a:buFont typeface="Arial" panose="020B0604020202020204" pitchFamily="34" charset="0"/>
              <a:buChar char="•"/>
            </a:pPr>
            <a:r>
              <a:rPr lang="en-US" dirty="0"/>
              <a:t>And finally, we believe there is much space for exploring other applications of the </a:t>
            </a:r>
            <a:r>
              <a:rPr lang="en-US" baseline="0" dirty="0"/>
              <a:t>zero-variance theory in rendering problems.</a:t>
            </a:r>
            <a:endParaRPr lang="en-US" dirty="0"/>
          </a:p>
        </p:txBody>
      </p:sp>
    </p:spTree>
    <p:extLst>
      <p:ext uri="{BB962C8B-B14F-4D97-AF65-F5344CB8AC3E}">
        <p14:creationId xmlns:p14="http://schemas.microsoft.com/office/powerpoint/2010/main" val="1178515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46</a:t>
            </a:fld>
            <a:endParaRPr lang="en-US"/>
          </a:p>
        </p:txBody>
      </p:sp>
    </p:spTree>
    <p:extLst>
      <p:ext uri="{BB962C8B-B14F-4D97-AF65-F5344CB8AC3E}">
        <p14:creationId xmlns:p14="http://schemas.microsoft.com/office/powerpoint/2010/main" val="2810848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47</a:t>
            </a:fld>
            <a:endParaRPr lang="en-US"/>
          </a:p>
        </p:txBody>
      </p:sp>
    </p:spTree>
    <p:extLst>
      <p:ext uri="{BB962C8B-B14F-4D97-AF65-F5344CB8AC3E}">
        <p14:creationId xmlns:p14="http://schemas.microsoft.com/office/powerpoint/2010/main" val="945852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48</a:t>
            </a:fld>
            <a:endParaRPr lang="en-US"/>
          </a:p>
        </p:txBody>
      </p:sp>
    </p:spTree>
    <p:extLst>
      <p:ext uri="{BB962C8B-B14F-4D97-AF65-F5344CB8AC3E}">
        <p14:creationId xmlns:p14="http://schemas.microsoft.com/office/powerpoint/2010/main" val="2483911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49</a:t>
            </a:fld>
            <a:endParaRPr lang="en-US"/>
          </a:p>
        </p:txBody>
      </p:sp>
    </p:spTree>
    <p:extLst>
      <p:ext uri="{BB962C8B-B14F-4D97-AF65-F5344CB8AC3E}">
        <p14:creationId xmlns:p14="http://schemas.microsoft.com/office/powerpoint/2010/main" val="231422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 me start by briefly showcasing our recent work on volumetric path guiding.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a:t>
            </a:fld>
            <a:endParaRPr lang="en-US"/>
          </a:p>
        </p:txBody>
      </p:sp>
    </p:spTree>
    <p:extLst>
      <p:ext uri="{BB962C8B-B14F-4D97-AF65-F5344CB8AC3E}">
        <p14:creationId xmlns:p14="http://schemas.microsoft.com/office/powerpoint/2010/main" val="27520855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50</a:t>
            </a:fld>
            <a:endParaRPr lang="en-US"/>
          </a:p>
        </p:txBody>
      </p:sp>
    </p:spTree>
    <p:extLst>
      <p:ext uri="{BB962C8B-B14F-4D97-AF65-F5344CB8AC3E}">
        <p14:creationId xmlns:p14="http://schemas.microsoft.com/office/powerpoint/2010/main" val="4228828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51</a:t>
            </a:fld>
            <a:endParaRPr lang="en-US"/>
          </a:p>
        </p:txBody>
      </p:sp>
    </p:spTree>
    <p:extLst>
      <p:ext uri="{BB962C8B-B14F-4D97-AF65-F5344CB8AC3E}">
        <p14:creationId xmlns:p14="http://schemas.microsoft.com/office/powerpoint/2010/main" val="220321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3334" indent="-185715">
              <a:lnSpc>
                <a:spcPts val="2600"/>
              </a:lnSpc>
              <a:buFont typeface="Arial" panose="020B0604020202020204" pitchFamily="34" charset="0"/>
              <a:buChar char="•"/>
            </a:pPr>
            <a:r>
              <a:rPr lang="en-US" dirty="0" smtClean="0"/>
              <a:t>The motivation, and a starting point, is our work on path guiding on surfaces [</a:t>
            </a:r>
            <a:r>
              <a:rPr lang="en-US" dirty="0" err="1" smtClean="0"/>
              <a:t>Vorba</a:t>
            </a:r>
            <a:r>
              <a:rPr lang="en-US" dirty="0" smtClean="0"/>
              <a:t> et al. 2014].</a:t>
            </a:r>
            <a:endParaRPr lang="bg-BG" dirty="0"/>
          </a:p>
        </p:txBody>
      </p:sp>
      <p:sp>
        <p:nvSpPr>
          <p:cNvPr id="4" name="Slide Number Placeholder 3"/>
          <p:cNvSpPr>
            <a:spLocks noGrp="1"/>
          </p:cNvSpPr>
          <p:nvPr>
            <p:ph type="sldNum" sz="quarter" idx="10"/>
          </p:nvPr>
        </p:nvSpPr>
        <p:spPr/>
        <p:txBody>
          <a:bodyPr/>
          <a:lstStyle/>
          <a:p>
            <a:pPr defTabSz="990478">
              <a:defRPr/>
            </a:pPr>
            <a:fld id="{E06DF777-ADE9-44FE-B31A-8B7C3A849FA3}" type="slidenum">
              <a:rPr lang="bg-BG">
                <a:solidFill>
                  <a:prstClr val="black"/>
                </a:solidFill>
                <a:latin typeface="Calibri" panose="020F0502020204030204"/>
              </a:rPr>
              <a:pPr defTabSz="990478">
                <a:defRPr/>
              </a:pPr>
              <a:t>6</a:t>
            </a:fld>
            <a:endParaRPr lang="bg-BG">
              <a:solidFill>
                <a:prstClr val="black"/>
              </a:solidFill>
              <a:latin typeface="Calibri" panose="020F0502020204030204"/>
            </a:endParaRPr>
          </a:p>
        </p:txBody>
      </p:sp>
    </p:spTree>
    <p:extLst>
      <p:ext uri="{BB962C8B-B14F-4D97-AF65-F5344CB8AC3E}">
        <p14:creationId xmlns:p14="http://schemas.microsoft.com/office/powerpoint/2010/main" val="90333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In order to apply this idea to volumetric transport, all the various random decisions used when constructing a light transport path need to be appropriately importance sampled.</a:t>
            </a:r>
          </a:p>
          <a:p>
            <a:pPr marL="185715" indent="-185715">
              <a:buFont typeface="Arial" panose="020B0604020202020204" pitchFamily="34" charset="0"/>
              <a:buChar char="•"/>
            </a:pPr>
            <a:r>
              <a:rPr lang="en-US" dirty="0" smtClean="0"/>
              <a:t>This</a:t>
            </a:r>
            <a:r>
              <a:rPr lang="en-US" baseline="0" dirty="0" smtClean="0"/>
              <a:t> includes the selection of scattering distance along a ray, and the decision whether the scattering should occur in the volume or at the next surface interaction. These decisions are unique to volumetric light transport and do not appear in surface transport.</a:t>
            </a:r>
          </a:p>
          <a:p>
            <a:pPr marL="185715" indent="-185715">
              <a:buFont typeface="Arial" panose="020B0604020202020204" pitchFamily="34" charset="0"/>
              <a:buChar char="•"/>
            </a:pPr>
            <a:r>
              <a:rPr lang="en-US" baseline="0" dirty="0" smtClean="0"/>
              <a:t>Furthermore the decisions shared with surface transport include the choice of the scattering direction and random termination/splitting of the paths.</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7</a:t>
            </a:fld>
            <a:endParaRPr lang="en-US"/>
          </a:p>
        </p:txBody>
      </p:sp>
    </p:spTree>
    <p:extLst>
      <p:ext uri="{BB962C8B-B14F-4D97-AF65-F5344CB8AC3E}">
        <p14:creationId xmlns:p14="http://schemas.microsoft.com/office/powerpoint/2010/main" val="87631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Without giving any further details, let’s have a look at some</a:t>
            </a:r>
            <a:r>
              <a:rPr lang="en-US" baseline="0" dirty="0" smtClean="0"/>
              <a:t> results.</a:t>
            </a:r>
          </a:p>
          <a:p>
            <a:pPr marL="185715" indent="-185715">
              <a:buFont typeface="Arial" panose="020B0604020202020204" pitchFamily="34" charset="0"/>
              <a:buChar char="•"/>
            </a:pPr>
            <a:r>
              <a:rPr lang="en-US" baseline="0" dirty="0" smtClean="0"/>
              <a:t>This is a homogeneous medium with scattering properties approximating these of a Caucasian skin.</a:t>
            </a:r>
          </a:p>
          <a:p>
            <a:pPr marL="185715" indent="-185715">
              <a:buFont typeface="Arial" panose="020B0604020202020204" pitchFamily="34" charset="0"/>
              <a:buChar char="•"/>
            </a:pPr>
            <a:r>
              <a:rPr lang="en-US" baseline="0" dirty="0" smtClean="0"/>
              <a:t>We use Monte Carlo path tracing to render the scene.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8</a:t>
            </a:fld>
            <a:endParaRPr lang="en-US"/>
          </a:p>
        </p:txBody>
      </p:sp>
    </p:spTree>
    <p:extLst>
      <p:ext uri="{BB962C8B-B14F-4D97-AF65-F5344CB8AC3E}">
        <p14:creationId xmlns:p14="http://schemas.microsoft.com/office/powerpoint/2010/main" val="313233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85715" indent="-185715">
              <a:buFont typeface="Arial" panose="020B0604020202020204" pitchFamily="34" charset="0"/>
              <a:buChar char="•"/>
            </a:pPr>
            <a:r>
              <a:rPr lang="en-US" dirty="0" smtClean="0"/>
              <a:t>With standard path sampling, we can see that even after</a:t>
            </a:r>
            <a:r>
              <a:rPr lang="en-US" baseline="0" dirty="0" smtClean="0"/>
              <a:t> 30 minutes of rendering, the image shows a significant amount of noise.</a:t>
            </a:r>
            <a:endParaRPr lang="en-US" dirty="0"/>
          </a:p>
        </p:txBody>
      </p:sp>
      <p:sp>
        <p:nvSpPr>
          <p:cNvPr id="4" name="Zástupný symbol pro číslo snímku 3"/>
          <p:cNvSpPr>
            <a:spLocks noGrp="1"/>
          </p:cNvSpPr>
          <p:nvPr>
            <p:ph type="sldNum" sz="quarter" idx="10"/>
          </p:nvPr>
        </p:nvSpPr>
        <p:spPr/>
        <p:txBody>
          <a:bodyPr/>
          <a:lstStyle/>
          <a:p>
            <a:fld id="{656E891D-2715-4246-BC27-8073EFAE1CBD}" type="slidenum">
              <a:rPr lang="en-US" smtClean="0"/>
              <a:t>9</a:t>
            </a:fld>
            <a:endParaRPr lang="en-US"/>
          </a:p>
        </p:txBody>
      </p:sp>
    </p:spTree>
    <p:extLst>
      <p:ext uri="{BB962C8B-B14F-4D97-AF65-F5344CB8AC3E}">
        <p14:creationId xmlns:p14="http://schemas.microsoft.com/office/powerpoint/2010/main" val="4169855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MC methods for volumetric light transport – zero variance-based sampling schekems (a.k.a. path guiding)</a:t>
            </a:r>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02180317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MC methods for volumetric light transport – zero variance-based sampling schekems (a.k.a. path guiding)</a:t>
            </a:r>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53673959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MC methods for volumetric light transport – zero variance-based sampling schekems (a.k.a. path guiding)</a:t>
            </a:r>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5510893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EN,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 y="0"/>
            <a:ext cx="9143037" cy="4997325"/>
          </a:xfrm>
          <a:prstGeom prst="rect">
            <a:avLst/>
          </a:prstGeom>
        </p:spPr>
      </p:pic>
      <p:sp>
        <p:nvSpPr>
          <p:cNvPr id="2" name="Nadpis 1"/>
          <p:cNvSpPr>
            <a:spLocks noGrp="1"/>
          </p:cNvSpPr>
          <p:nvPr>
            <p:ph type="ctrTitle" hasCustomPrompt="1"/>
          </p:nvPr>
        </p:nvSpPr>
        <p:spPr>
          <a:xfrm>
            <a:off x="461134" y="1612590"/>
            <a:ext cx="8341475" cy="1790700"/>
          </a:xfrm>
        </p:spPr>
        <p:txBody>
          <a:bodyPr anchor="b">
            <a:normAutofit/>
          </a:bodyPr>
          <a:lstStyle>
            <a:lvl1pPr algn="l">
              <a:defRPr sz="2994">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462284" y="3809515"/>
            <a:ext cx="8336470" cy="594564"/>
          </a:xfrm>
        </p:spPr>
        <p:txBody>
          <a:bodyPr>
            <a:normAutofit/>
          </a:bodyPr>
          <a:lstStyle>
            <a:lvl1pPr marL="0" indent="0" algn="l">
              <a:lnSpc>
                <a:spcPct val="100000"/>
              </a:lnSpc>
              <a:spcBef>
                <a:spcPts val="0"/>
              </a:spcBef>
              <a:buNone/>
              <a:defRPr sz="1497" b="0" i="0">
                <a:solidFill>
                  <a:schemeClr val="bg1"/>
                </a:solidFill>
                <a:latin typeface="Corbel" panose="020B0503020204020204" pitchFamily="34" charset="0"/>
                <a:cs typeface="Arial" panose="020B0604020202020204" pitchFamily="34" charset="0"/>
              </a:defRPr>
            </a:lvl1pPr>
            <a:lvl2pPr marL="341547" indent="0" algn="ctr">
              <a:buNone/>
              <a:defRPr sz="1497"/>
            </a:lvl2pPr>
            <a:lvl3pPr marL="683096" indent="0" algn="ctr">
              <a:buNone/>
              <a:defRPr sz="1293"/>
            </a:lvl3pPr>
            <a:lvl4pPr marL="1024642" indent="0" algn="ctr">
              <a:buNone/>
              <a:defRPr sz="1157"/>
            </a:lvl4pPr>
            <a:lvl5pPr marL="1366190" indent="0" algn="ctr">
              <a:buNone/>
              <a:defRPr sz="1157"/>
            </a:lvl5pPr>
            <a:lvl6pPr marL="1707741" indent="0" algn="ctr">
              <a:buNone/>
              <a:defRPr sz="1157"/>
            </a:lvl6pPr>
            <a:lvl7pPr marL="2049288" indent="0" algn="ctr">
              <a:buNone/>
              <a:defRPr sz="1157"/>
            </a:lvl7pPr>
            <a:lvl8pPr marL="2390836" indent="0" algn="ctr">
              <a:buNone/>
              <a:defRPr sz="1157"/>
            </a:lvl8pPr>
            <a:lvl9pPr marL="2732384" indent="0" algn="ctr">
              <a:buNone/>
              <a:defRPr sz="1157"/>
            </a:lvl9pPr>
          </a:lstStyle>
          <a:p>
            <a:r>
              <a:rPr lang="en-US"/>
              <a:t>&lt;Author List and Affiliations&gt;</a:t>
            </a:r>
            <a:endParaRPr lang="cs-CZ" dirty="0"/>
          </a:p>
        </p:txBody>
      </p:sp>
      <p:cxnSp>
        <p:nvCxnSpPr>
          <p:cNvPr id="10" name="Přímá spojnice 9"/>
          <p:cNvCxnSpPr/>
          <p:nvPr userDrawn="1"/>
        </p:nvCxnSpPr>
        <p:spPr>
          <a:xfrm flipV="1">
            <a:off x="461749" y="3674640"/>
            <a:ext cx="82205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4001310" y="4754125"/>
            <a:ext cx="3632516" cy="198762"/>
          </a:xfrm>
          <a:prstGeom prst="rect">
            <a:avLst/>
          </a:prstGeom>
          <a:noFill/>
        </p:spPr>
        <p:txBody>
          <a:bodyPr wrap="none" lIns="61967" tIns="30983" rIns="61967" bIns="30983" rtlCol="0">
            <a:spAutoFit/>
          </a:bodyPr>
          <a:lstStyle/>
          <a:p>
            <a:pPr algn="ct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671F72"/>
                </a:solidFill>
                <a:latin typeface="Myriad Pro" panose="020B0503030403020204" pitchFamily="34" charset="0"/>
              </a:rPr>
              <a:t>Computer Graphics Group</a:t>
            </a:r>
            <a:r>
              <a:rPr lang="sk-SK" sz="885" dirty="0">
                <a:solidFill>
                  <a:srgbClr val="671F72"/>
                </a:solidFill>
                <a:latin typeface="Myriad Pro" panose="020B0503030403020204" pitchFamily="34" charset="0"/>
              </a:rPr>
              <a:t> </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671F72"/>
                </a:solidFill>
                <a:latin typeface="Myriad Pro" panose="020B0503030403020204" pitchFamily="34" charset="0"/>
              </a:rPr>
              <a:t>Charles University</a:t>
            </a:r>
            <a:r>
              <a:rPr lang="cs-CZ" sz="885" dirty="0">
                <a:solidFill>
                  <a:srgbClr val="671F72"/>
                </a:solidFill>
                <a:latin typeface="Myriad Pro" panose="020B0503030403020204" pitchFamily="34" charset="0"/>
              </a:rPr>
              <a:t>, P</a:t>
            </a:r>
            <a:r>
              <a:rPr lang="en-US" sz="885" dirty="0" err="1">
                <a:solidFill>
                  <a:srgbClr val="671F72"/>
                </a:solidFill>
                <a:latin typeface="Myriad Pro" panose="020B0503030403020204" pitchFamily="34" charset="0"/>
              </a:rPr>
              <a:t>rague</a:t>
            </a:r>
            <a:r>
              <a:rPr lang="en-US" sz="885" dirty="0">
                <a:solidFill>
                  <a:srgbClr val="671F72"/>
                </a:solidFill>
                <a:latin typeface="Myriad Pro" panose="020B0503030403020204" pitchFamily="34" charset="0"/>
              </a:rPr>
              <a:t> </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671F72"/>
                </a:solidFill>
                <a:latin typeface="Myriad Pro" panose="020B0503030403020204" pitchFamily="34" charset="0"/>
              </a:rPr>
              <a:t>cgg.mff.cuni.cz</a:t>
            </a:r>
            <a:r>
              <a:rPr lang="cs-CZ" sz="885" dirty="0">
                <a:solidFill>
                  <a:srgbClr val="671F72"/>
                </a:solidFill>
                <a:latin typeface="Myriad Pro" panose="020B0503030403020204" pitchFamily="34" charset="0"/>
              </a:rPr>
              <a:t> </a:t>
            </a:r>
            <a:r>
              <a:rPr lang="cs-CZ" sz="544" dirty="0">
                <a:solidFill>
                  <a:srgbClr val="EB6B18"/>
                </a:solidFill>
                <a:latin typeface="Myriad Pro" panose="020B0503030403020204" pitchFamily="34" charset="0"/>
                <a:sym typeface="Wingdings" panose="05000000000000000000" pitchFamily="2" charset="2"/>
              </a:rPr>
              <a:t></a:t>
            </a:r>
            <a:endParaRPr lang="cs-CZ" sz="885" dirty="0">
              <a:solidFill>
                <a:srgbClr val="671F72"/>
              </a:solidFill>
              <a:latin typeface="Myriad Pro" panose="020B0503030403020204" pitchFamily="34" charset="0"/>
            </a:endParaRPr>
          </a:p>
        </p:txBody>
      </p:sp>
      <p:sp>
        <p:nvSpPr>
          <p:cNvPr id="9" name="TextovéPole 7"/>
          <p:cNvSpPr txBox="1"/>
          <p:nvPr userDrawn="1"/>
        </p:nvSpPr>
        <p:spPr>
          <a:xfrm>
            <a:off x="3816981" y="4611024"/>
            <a:ext cx="4001205" cy="198762"/>
          </a:xfrm>
          <a:prstGeom prst="rect">
            <a:avLst/>
          </a:prstGeom>
          <a:noFill/>
        </p:spPr>
        <p:txBody>
          <a:bodyPr wrap="none" lIns="61967" tIns="30983" rIns="61967" bIns="30983" rtlCol="0">
            <a:spAutoFit/>
          </a:bodyPr>
          <a:lstStyle/>
          <a:p>
            <a:pPr algn="ct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671F72"/>
                </a:solidFill>
                <a:latin typeface="Myriad Pro" panose="020B0503030403020204" pitchFamily="34" charset="0"/>
              </a:rPr>
              <a:t>JAROSLAV K</a:t>
            </a:r>
            <a:r>
              <a:rPr lang="cs-CZ" sz="885" dirty="0">
                <a:solidFill>
                  <a:srgbClr val="671F72"/>
                </a:solidFill>
                <a:latin typeface="Myriad Pro" panose="020B0503030403020204" pitchFamily="34" charset="0"/>
              </a:rPr>
              <a:t>ŘIVÁNEK</a:t>
            </a:r>
            <a:r>
              <a:rPr lang="en-US" sz="885" dirty="0">
                <a:solidFill>
                  <a:srgbClr val="671F72"/>
                </a:solidFill>
                <a:latin typeface="Myriad Pro" panose="020B0503030403020204" pitchFamily="34" charset="0"/>
              </a:rPr>
              <a:t> </a:t>
            </a:r>
            <a:r>
              <a:rPr lang="cs-CZ" sz="544" dirty="0">
                <a:solidFill>
                  <a:srgbClr val="EB6B18"/>
                </a:solidFill>
                <a:latin typeface="Myriad Pro" panose="020B0503030403020204" pitchFamily="34" charset="0"/>
                <a:sym typeface="Wingdings" panose="05000000000000000000" pitchFamily="2" charset="2"/>
              </a:rPr>
              <a:t> </a:t>
            </a:r>
            <a:r>
              <a:rPr lang="cs-CZ" sz="885" dirty="0" err="1">
                <a:solidFill>
                  <a:srgbClr val="671F72"/>
                </a:solidFill>
                <a:latin typeface="Myriad Pro" panose="020B0503030403020204" pitchFamily="34" charset="0"/>
                <a:sym typeface="Wingdings" panose="05000000000000000000" pitchFamily="2" charset="2"/>
              </a:rPr>
              <a:t>j</a:t>
            </a:r>
            <a:r>
              <a:rPr lang="cs-CZ" sz="885" dirty="0" err="1">
                <a:solidFill>
                  <a:srgbClr val="671F72"/>
                </a:solidFill>
                <a:latin typeface="Myriad Pro" panose="020B0503030403020204" pitchFamily="34" charset="0"/>
              </a:rPr>
              <a:t>aroslav.krivanek</a:t>
            </a:r>
            <a:r>
              <a:rPr lang="en-US" sz="885" dirty="0">
                <a:solidFill>
                  <a:srgbClr val="671F72"/>
                </a:solidFill>
                <a:latin typeface="Myriad Pro" panose="020B0503030403020204" pitchFamily="34" charset="0"/>
              </a:rPr>
              <a:t>@mff.cuni.cz </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671F72"/>
                </a:solidFill>
                <a:latin typeface="Myriad Pro" panose="020B0503030403020204" pitchFamily="34" charset="0"/>
              </a:rPr>
              <a:t>cgg.mff.cuni.cz/~</a:t>
            </a:r>
            <a:r>
              <a:rPr lang="en-US" sz="885" dirty="0" err="1">
                <a:solidFill>
                  <a:srgbClr val="671F72"/>
                </a:solidFill>
                <a:latin typeface="Myriad Pro" panose="020B0503030403020204" pitchFamily="34" charset="0"/>
              </a:rPr>
              <a:t>jaroslav</a:t>
            </a:r>
            <a:r>
              <a:rPr lang="cs-CZ" sz="885" dirty="0">
                <a:solidFill>
                  <a:srgbClr val="671F72"/>
                </a:solidFill>
                <a:latin typeface="Myriad Pro" panose="020B0503030403020204" pitchFamily="34" charset="0"/>
              </a:rPr>
              <a:t> </a:t>
            </a:r>
            <a:r>
              <a:rPr lang="cs-CZ" sz="544" dirty="0">
                <a:solidFill>
                  <a:srgbClr val="EB6B18"/>
                </a:solidFill>
                <a:latin typeface="Myriad Pro" panose="020B0503030403020204" pitchFamily="34" charset="0"/>
                <a:sym typeface="Wingdings" panose="05000000000000000000" pitchFamily="2" charset="2"/>
              </a:rPr>
              <a:t></a:t>
            </a:r>
            <a:endParaRPr lang="cs-CZ" sz="885"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2250963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EN,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4" y="0"/>
            <a:ext cx="9143037" cy="4997325"/>
          </a:xfrm>
          <a:prstGeom prst="rect">
            <a:avLst/>
          </a:prstGeom>
        </p:spPr>
      </p:pic>
      <p:sp>
        <p:nvSpPr>
          <p:cNvPr id="2" name="Nadpis 1"/>
          <p:cNvSpPr>
            <a:spLocks noGrp="1"/>
          </p:cNvSpPr>
          <p:nvPr>
            <p:ph type="ctrTitle" hasCustomPrompt="1"/>
          </p:nvPr>
        </p:nvSpPr>
        <p:spPr>
          <a:xfrm>
            <a:off x="461134" y="1713045"/>
            <a:ext cx="8341475" cy="1790700"/>
          </a:xfrm>
        </p:spPr>
        <p:txBody>
          <a:bodyPr anchor="b">
            <a:normAutofit/>
          </a:bodyPr>
          <a:lstStyle>
            <a:lvl1pPr algn="l">
              <a:defRPr sz="2722">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461749" y="3674640"/>
            <a:ext cx="82205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ovéPole 7"/>
          <p:cNvSpPr txBox="1"/>
          <p:nvPr userDrawn="1"/>
        </p:nvSpPr>
        <p:spPr>
          <a:xfrm>
            <a:off x="3956429" y="4754125"/>
            <a:ext cx="3722284" cy="198762"/>
          </a:xfrm>
          <a:prstGeom prst="rect">
            <a:avLst/>
          </a:prstGeom>
          <a:noFill/>
        </p:spPr>
        <p:txBody>
          <a:bodyPr wrap="none" lIns="61967" tIns="30983" rIns="61967" bIns="30983" rtlCol="0">
            <a:spAutoFit/>
          </a:bodyPr>
          <a:lstStyle/>
          <a:p>
            <a:pPr algn="ctr"/>
            <a:r>
              <a:rPr lang="cs-CZ" sz="544" dirty="0">
                <a:solidFill>
                  <a:srgbClr val="671F72"/>
                </a:solidFill>
                <a:latin typeface="Myriad Pro" panose="020B0503030403020204" pitchFamily="34" charset="0"/>
                <a:sym typeface="Wingdings" panose="05000000000000000000" pitchFamily="2" charset="2"/>
              </a:rPr>
              <a:t></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EB6B18"/>
                </a:solidFill>
                <a:latin typeface="Myriad Pro" panose="020B0503030403020204" pitchFamily="34" charset="0"/>
              </a:rPr>
              <a:t>Computer Graphics Group</a:t>
            </a:r>
            <a:r>
              <a:rPr lang="sk-SK" sz="885" dirty="0">
                <a:solidFill>
                  <a:srgbClr val="EB6B18"/>
                </a:solidFill>
                <a:latin typeface="Myriad Pro" panose="020B0503030403020204" pitchFamily="34" charset="0"/>
              </a:rPr>
              <a:t> </a:t>
            </a:r>
            <a:r>
              <a:rPr lang="cs-CZ" sz="544" dirty="0">
                <a:solidFill>
                  <a:srgbClr val="671F72"/>
                </a:solidFill>
                <a:latin typeface="Myriad Pro" panose="020B0503030403020204" pitchFamily="34" charset="0"/>
                <a:sym typeface="Wingdings" panose="05000000000000000000" pitchFamily="2" charset="2"/>
              </a:rPr>
              <a:t></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EB6B18"/>
                </a:solidFill>
                <a:latin typeface="Myriad Pro" panose="020B0503030403020204" pitchFamily="34" charset="0"/>
              </a:rPr>
              <a:t>Charles University in Prague </a:t>
            </a:r>
            <a:r>
              <a:rPr lang="cs-CZ" sz="544" dirty="0">
                <a:solidFill>
                  <a:srgbClr val="671F72"/>
                </a:solidFill>
                <a:latin typeface="Myriad Pro" panose="020B0503030403020204" pitchFamily="34" charset="0"/>
                <a:sym typeface="Wingdings" panose="05000000000000000000" pitchFamily="2" charset="2"/>
              </a:rPr>
              <a:t></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EB6B18"/>
                </a:solidFill>
                <a:latin typeface="Myriad Pro" panose="020B0503030403020204" pitchFamily="34" charset="0"/>
              </a:rPr>
              <a:t>cgg.mff.cuni.cz</a:t>
            </a:r>
            <a:r>
              <a:rPr lang="cs-CZ" sz="885" dirty="0">
                <a:solidFill>
                  <a:srgbClr val="EB6B18"/>
                </a:solidFill>
                <a:latin typeface="Myriad Pro" panose="020B0503030403020204" pitchFamily="34" charset="0"/>
              </a:rPr>
              <a:t> </a:t>
            </a:r>
            <a:r>
              <a:rPr lang="cs-CZ" sz="544" dirty="0">
                <a:solidFill>
                  <a:srgbClr val="671F72"/>
                </a:solidFill>
                <a:latin typeface="Myriad Pro" panose="020B0503030403020204" pitchFamily="34" charset="0"/>
                <a:sym typeface="Wingdings" panose="05000000000000000000" pitchFamily="2" charset="2"/>
              </a:rPr>
              <a:t></a:t>
            </a:r>
            <a:endParaRPr lang="cs-CZ" sz="885" dirty="0">
              <a:solidFill>
                <a:srgbClr val="EB6B18"/>
              </a:solidFill>
              <a:latin typeface="Myriad Pro" panose="020B0503030403020204" pitchFamily="34" charset="0"/>
            </a:endParaRPr>
          </a:p>
        </p:txBody>
      </p:sp>
      <p:sp>
        <p:nvSpPr>
          <p:cNvPr id="6" name="TextovéPole 7"/>
          <p:cNvSpPr txBox="1"/>
          <p:nvPr userDrawn="1"/>
        </p:nvSpPr>
        <p:spPr>
          <a:xfrm>
            <a:off x="3816981" y="4611742"/>
            <a:ext cx="4001205" cy="198762"/>
          </a:xfrm>
          <a:prstGeom prst="rect">
            <a:avLst/>
          </a:prstGeom>
          <a:noFill/>
        </p:spPr>
        <p:txBody>
          <a:bodyPr wrap="none" lIns="61967" tIns="30983" rIns="61967" bIns="30983" rtlCol="0">
            <a:spAutoFit/>
          </a:bodyPr>
          <a:lstStyle/>
          <a:p>
            <a:pPr algn="ctr"/>
            <a:r>
              <a:rPr lang="cs-CZ" sz="544" dirty="0">
                <a:solidFill>
                  <a:srgbClr val="671F72"/>
                </a:solidFill>
                <a:latin typeface="Myriad Pro" panose="020B0503030403020204" pitchFamily="34" charset="0"/>
                <a:sym typeface="Wingdings" panose="05000000000000000000" pitchFamily="2" charset="2"/>
              </a:rPr>
              <a:t></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EB6B18"/>
                </a:solidFill>
                <a:latin typeface="Myriad Pro" panose="020B0503030403020204" pitchFamily="34" charset="0"/>
                <a:sym typeface="Wingdings" panose="05000000000000000000" pitchFamily="2" charset="2"/>
              </a:rPr>
              <a:t>JAROSLAV K</a:t>
            </a:r>
            <a:r>
              <a:rPr lang="cs-CZ" sz="885" dirty="0">
                <a:solidFill>
                  <a:srgbClr val="EB6B18"/>
                </a:solidFill>
                <a:latin typeface="Myriad Pro" panose="020B0503030403020204" pitchFamily="34" charset="0"/>
                <a:sym typeface="Wingdings" panose="05000000000000000000" pitchFamily="2" charset="2"/>
              </a:rPr>
              <a:t>ŘIVÁNEK</a:t>
            </a:r>
            <a:r>
              <a:rPr lang="en-US" sz="885" dirty="0">
                <a:solidFill>
                  <a:srgbClr val="EB6B18"/>
                </a:solidFill>
                <a:latin typeface="Myriad Pro" panose="020B0503030403020204" pitchFamily="34" charset="0"/>
                <a:sym typeface="Wingdings" panose="05000000000000000000" pitchFamily="2" charset="2"/>
              </a:rPr>
              <a:t> </a:t>
            </a:r>
            <a:r>
              <a:rPr lang="cs-CZ" sz="544" dirty="0">
                <a:solidFill>
                  <a:srgbClr val="671F72"/>
                </a:solidFill>
                <a:latin typeface="Myriad Pro" panose="020B0503030403020204" pitchFamily="34" charset="0"/>
                <a:sym typeface="Wingdings" panose="05000000000000000000" pitchFamily="2" charset="2"/>
              </a:rPr>
              <a:t></a:t>
            </a:r>
            <a:r>
              <a:rPr lang="cs-CZ" sz="544" dirty="0">
                <a:solidFill>
                  <a:srgbClr val="EB6B18"/>
                </a:solidFill>
                <a:latin typeface="Myriad Pro" panose="020B0503030403020204" pitchFamily="34" charset="0"/>
                <a:sym typeface="Wingdings" panose="05000000000000000000" pitchFamily="2" charset="2"/>
              </a:rPr>
              <a:t> </a:t>
            </a:r>
            <a:r>
              <a:rPr lang="cs-CZ" sz="885" dirty="0" err="1">
                <a:solidFill>
                  <a:srgbClr val="EB6B18"/>
                </a:solidFill>
                <a:latin typeface="Myriad Pro" panose="020B0503030403020204" pitchFamily="34" charset="0"/>
              </a:rPr>
              <a:t>jaroslav.krivanek</a:t>
            </a:r>
            <a:r>
              <a:rPr lang="en-US" sz="885" dirty="0">
                <a:solidFill>
                  <a:srgbClr val="EB6B18"/>
                </a:solidFill>
                <a:latin typeface="Myriad Pro" panose="020B0503030403020204" pitchFamily="34" charset="0"/>
              </a:rPr>
              <a:t>@mff.cuni.cz </a:t>
            </a:r>
            <a:r>
              <a:rPr lang="cs-CZ" sz="544" dirty="0">
                <a:solidFill>
                  <a:srgbClr val="671F72"/>
                </a:solidFill>
                <a:latin typeface="Myriad Pro" panose="020B0503030403020204" pitchFamily="34" charset="0"/>
                <a:sym typeface="Wingdings" panose="05000000000000000000" pitchFamily="2" charset="2"/>
              </a:rPr>
              <a:t></a:t>
            </a:r>
            <a:r>
              <a:rPr lang="cs-CZ" sz="544" dirty="0">
                <a:solidFill>
                  <a:srgbClr val="EB6B18"/>
                </a:solidFill>
                <a:latin typeface="Myriad Pro" panose="020B0503030403020204" pitchFamily="34" charset="0"/>
                <a:sym typeface="Wingdings" panose="05000000000000000000" pitchFamily="2" charset="2"/>
              </a:rPr>
              <a:t> </a:t>
            </a:r>
            <a:r>
              <a:rPr lang="en-US" sz="885" dirty="0">
                <a:solidFill>
                  <a:srgbClr val="EB6B18"/>
                </a:solidFill>
                <a:latin typeface="Myriad Pro" panose="020B0503030403020204" pitchFamily="34" charset="0"/>
              </a:rPr>
              <a:t>cgg.mff.cuni.cz/~</a:t>
            </a:r>
            <a:r>
              <a:rPr lang="en-US" sz="885" dirty="0" err="1">
                <a:solidFill>
                  <a:srgbClr val="EB6B18"/>
                </a:solidFill>
                <a:latin typeface="Myriad Pro" panose="020B0503030403020204" pitchFamily="34" charset="0"/>
              </a:rPr>
              <a:t>jaroslav</a:t>
            </a:r>
            <a:r>
              <a:rPr lang="cs-CZ" sz="885" dirty="0">
                <a:solidFill>
                  <a:srgbClr val="EB6B18"/>
                </a:solidFill>
                <a:latin typeface="Myriad Pro" panose="020B0503030403020204" pitchFamily="34" charset="0"/>
              </a:rPr>
              <a:t> </a:t>
            </a:r>
            <a:r>
              <a:rPr lang="cs-CZ" sz="544" dirty="0">
                <a:solidFill>
                  <a:srgbClr val="671F72"/>
                </a:solidFill>
                <a:latin typeface="Myriad Pro" panose="020B0503030403020204" pitchFamily="34" charset="0"/>
                <a:sym typeface="Wingdings" panose="05000000000000000000" pitchFamily="2" charset="2"/>
              </a:rPr>
              <a:t></a:t>
            </a:r>
            <a:endParaRPr lang="cs-CZ" sz="885" dirty="0">
              <a:solidFill>
                <a:srgbClr val="EB6B18"/>
              </a:solidFill>
              <a:latin typeface="Myriad Pro" panose="020B0503030403020204" pitchFamily="34" charset="0"/>
            </a:endParaRPr>
          </a:p>
        </p:txBody>
      </p:sp>
      <p:sp>
        <p:nvSpPr>
          <p:cNvPr id="7" name="Podnadpis 2"/>
          <p:cNvSpPr>
            <a:spLocks noGrp="1"/>
          </p:cNvSpPr>
          <p:nvPr>
            <p:ph type="subTitle" idx="1" hasCustomPrompt="1"/>
          </p:nvPr>
        </p:nvSpPr>
        <p:spPr>
          <a:xfrm>
            <a:off x="462284" y="3809515"/>
            <a:ext cx="8336470" cy="594564"/>
          </a:xfrm>
        </p:spPr>
        <p:txBody>
          <a:bodyPr>
            <a:normAutofit/>
          </a:bodyPr>
          <a:lstStyle>
            <a:lvl1pPr marL="0" indent="0" algn="l">
              <a:lnSpc>
                <a:spcPct val="100000"/>
              </a:lnSpc>
              <a:spcBef>
                <a:spcPts val="0"/>
              </a:spcBef>
              <a:buNone/>
              <a:defRPr sz="1497" b="0" i="0">
                <a:solidFill>
                  <a:schemeClr val="bg1"/>
                </a:solidFill>
                <a:latin typeface="Corbel" panose="020B0503020204020204" pitchFamily="34" charset="0"/>
                <a:cs typeface="Arial" panose="020B0604020202020204" pitchFamily="34" charset="0"/>
              </a:defRPr>
            </a:lvl1pPr>
            <a:lvl2pPr marL="341547" indent="0" algn="ctr">
              <a:buNone/>
              <a:defRPr sz="1497"/>
            </a:lvl2pPr>
            <a:lvl3pPr marL="683096" indent="0" algn="ctr">
              <a:buNone/>
              <a:defRPr sz="1293"/>
            </a:lvl3pPr>
            <a:lvl4pPr marL="1024642" indent="0" algn="ctr">
              <a:buNone/>
              <a:defRPr sz="1157"/>
            </a:lvl4pPr>
            <a:lvl5pPr marL="1366190" indent="0" algn="ctr">
              <a:buNone/>
              <a:defRPr sz="1157"/>
            </a:lvl5pPr>
            <a:lvl6pPr marL="1707741" indent="0" algn="ctr">
              <a:buNone/>
              <a:defRPr sz="1157"/>
            </a:lvl6pPr>
            <a:lvl7pPr marL="2049288" indent="0" algn="ctr">
              <a:buNone/>
              <a:defRPr sz="1157"/>
            </a:lvl7pPr>
            <a:lvl8pPr marL="2390836" indent="0" algn="ctr">
              <a:buNone/>
              <a:defRPr sz="1157"/>
            </a:lvl8pPr>
            <a:lvl9pPr marL="2732384" indent="0" algn="ctr">
              <a:buNone/>
              <a:defRPr sz="1157"/>
            </a:lvl9pPr>
          </a:lstStyle>
          <a:p>
            <a:r>
              <a:rPr lang="en-US"/>
              <a:t>&lt;Author List and Affiliations&gt;</a:t>
            </a:r>
            <a:endParaRPr lang="cs-CZ" dirty="0"/>
          </a:p>
        </p:txBody>
      </p:sp>
    </p:spTree>
    <p:extLst>
      <p:ext uri="{BB962C8B-B14F-4D97-AF65-F5344CB8AC3E}">
        <p14:creationId xmlns:p14="http://schemas.microsoft.com/office/powerpoint/2010/main" val="345846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CZ, viole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 y="0"/>
            <a:ext cx="9143037" cy="4997325"/>
          </a:xfrm>
          <a:prstGeom prst="rect">
            <a:avLst/>
          </a:prstGeom>
        </p:spPr>
      </p:pic>
      <p:sp>
        <p:nvSpPr>
          <p:cNvPr id="2" name="Nadpis 1"/>
          <p:cNvSpPr>
            <a:spLocks noGrp="1"/>
          </p:cNvSpPr>
          <p:nvPr>
            <p:ph type="ctrTitle" hasCustomPrompt="1"/>
          </p:nvPr>
        </p:nvSpPr>
        <p:spPr>
          <a:xfrm>
            <a:off x="461134" y="1612590"/>
            <a:ext cx="8341475" cy="1790700"/>
          </a:xfrm>
        </p:spPr>
        <p:txBody>
          <a:bodyPr anchor="b">
            <a:normAutofit/>
          </a:bodyPr>
          <a:lstStyle>
            <a:lvl1pPr algn="l">
              <a:defRPr sz="2994">
                <a:solidFill>
                  <a:schemeClr val="bg1"/>
                </a:solidFill>
              </a:defRPr>
            </a:lvl1pPr>
          </a:lstStyle>
          <a:p>
            <a:r>
              <a:rPr lang="en-US"/>
              <a:t>&lt;Presentation Title&gt;</a:t>
            </a:r>
            <a:endParaRPr lang="cs-CZ" dirty="0"/>
          </a:p>
        </p:txBody>
      </p:sp>
      <p:sp>
        <p:nvSpPr>
          <p:cNvPr id="3" name="Podnadpis 2"/>
          <p:cNvSpPr>
            <a:spLocks noGrp="1"/>
          </p:cNvSpPr>
          <p:nvPr>
            <p:ph type="subTitle" idx="1" hasCustomPrompt="1"/>
          </p:nvPr>
        </p:nvSpPr>
        <p:spPr>
          <a:xfrm>
            <a:off x="462284" y="3809515"/>
            <a:ext cx="8336470" cy="594564"/>
          </a:xfrm>
        </p:spPr>
        <p:txBody>
          <a:bodyPr>
            <a:normAutofit/>
          </a:bodyPr>
          <a:lstStyle>
            <a:lvl1pPr marL="0" indent="0" algn="l">
              <a:lnSpc>
                <a:spcPct val="100000"/>
              </a:lnSpc>
              <a:spcBef>
                <a:spcPts val="0"/>
              </a:spcBef>
              <a:buNone/>
              <a:defRPr sz="1497" b="0" i="0">
                <a:solidFill>
                  <a:schemeClr val="bg1"/>
                </a:solidFill>
                <a:latin typeface="Corbel" panose="020B0503020204020204" pitchFamily="34" charset="0"/>
                <a:cs typeface="Arial" panose="020B0604020202020204" pitchFamily="34" charset="0"/>
              </a:defRPr>
            </a:lvl1pPr>
            <a:lvl2pPr marL="341547" indent="0" algn="ctr">
              <a:buNone/>
              <a:defRPr sz="1497"/>
            </a:lvl2pPr>
            <a:lvl3pPr marL="683096" indent="0" algn="ctr">
              <a:buNone/>
              <a:defRPr sz="1293"/>
            </a:lvl3pPr>
            <a:lvl4pPr marL="1024642" indent="0" algn="ctr">
              <a:buNone/>
              <a:defRPr sz="1157"/>
            </a:lvl4pPr>
            <a:lvl5pPr marL="1366190" indent="0" algn="ctr">
              <a:buNone/>
              <a:defRPr sz="1157"/>
            </a:lvl5pPr>
            <a:lvl6pPr marL="1707741" indent="0" algn="ctr">
              <a:buNone/>
              <a:defRPr sz="1157"/>
            </a:lvl6pPr>
            <a:lvl7pPr marL="2049288" indent="0" algn="ctr">
              <a:buNone/>
              <a:defRPr sz="1157"/>
            </a:lvl7pPr>
            <a:lvl8pPr marL="2390836" indent="0" algn="ctr">
              <a:buNone/>
              <a:defRPr sz="1157"/>
            </a:lvl8pPr>
            <a:lvl9pPr marL="2732384" indent="0" algn="ctr">
              <a:buNone/>
              <a:defRPr sz="1157"/>
            </a:lvl9pPr>
          </a:lstStyle>
          <a:p>
            <a:r>
              <a:rPr lang="en-US"/>
              <a:t>&lt;Author List and Affiliations&gt;</a:t>
            </a:r>
            <a:endParaRPr lang="cs-CZ" dirty="0"/>
          </a:p>
        </p:txBody>
      </p:sp>
      <p:cxnSp>
        <p:nvCxnSpPr>
          <p:cNvPr id="10" name="Přímá spojnice 9"/>
          <p:cNvCxnSpPr/>
          <p:nvPr userDrawn="1"/>
        </p:nvCxnSpPr>
        <p:spPr>
          <a:xfrm flipV="1">
            <a:off x="461749" y="3674640"/>
            <a:ext cx="82205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ovéPole 7"/>
          <p:cNvSpPr txBox="1"/>
          <p:nvPr userDrawn="1"/>
        </p:nvSpPr>
        <p:spPr>
          <a:xfrm>
            <a:off x="3536074" y="4617492"/>
            <a:ext cx="4318600" cy="334953"/>
          </a:xfrm>
          <a:prstGeom prst="rect">
            <a:avLst/>
          </a:prstGeom>
          <a:noFill/>
        </p:spPr>
        <p:txBody>
          <a:bodyPr wrap="none" lIns="61967" tIns="30983" rIns="61967" bIns="30983" rtlCol="0">
            <a:spAutoFit/>
          </a:bodyPr>
          <a:lstStyle/>
          <a:p>
            <a:pPr algn="ctr"/>
            <a:r>
              <a:rPr lang="cs-CZ" sz="544">
                <a:solidFill>
                  <a:srgbClr val="EB6B18"/>
                </a:solidFill>
                <a:latin typeface="Myriad Pro" panose="020B0503030403020204" pitchFamily="34" charset="0"/>
                <a:sym typeface="Wingdings" panose="05000000000000000000" pitchFamily="2" charset="2"/>
              </a:rPr>
              <a:t> </a:t>
            </a:r>
            <a:r>
              <a:rPr lang="en-US" sz="885">
                <a:solidFill>
                  <a:srgbClr val="671F72"/>
                </a:solidFill>
                <a:latin typeface="Myriad Pro" panose="020B0503030403020204" pitchFamily="34" charset="0"/>
              </a:rPr>
              <a:t>Skupina po</a:t>
            </a:r>
            <a:r>
              <a:rPr lang="sk-SK" sz="885">
                <a:solidFill>
                  <a:srgbClr val="671F72"/>
                </a:solidFill>
                <a:latin typeface="Myriad Pro" panose="020B0503030403020204" pitchFamily="34" charset="0"/>
              </a:rPr>
              <a:t>čítačové grafiky </a:t>
            </a:r>
            <a:r>
              <a:rPr lang="cs-CZ" sz="544">
                <a:solidFill>
                  <a:srgbClr val="EB6B18"/>
                </a:solidFill>
                <a:latin typeface="Myriad Pro" panose="020B0503030403020204" pitchFamily="34" charset="0"/>
                <a:sym typeface="Wingdings" panose="05000000000000000000" pitchFamily="2" charset="2"/>
              </a:rPr>
              <a:t> </a:t>
            </a:r>
            <a:r>
              <a:rPr lang="cs-CZ" sz="885">
                <a:solidFill>
                  <a:srgbClr val="671F72"/>
                </a:solidFill>
                <a:latin typeface="Myriad Pro" panose="020B0503030403020204" pitchFamily="34" charset="0"/>
              </a:rPr>
              <a:t>Matematicko-fyzikální </a:t>
            </a:r>
            <a:r>
              <a:rPr lang="cs-CZ" sz="885" dirty="0">
                <a:solidFill>
                  <a:srgbClr val="671F72"/>
                </a:solidFill>
                <a:latin typeface="Myriad Pro" panose="020B0503030403020204" pitchFamily="34" charset="0"/>
              </a:rPr>
              <a:t>fakulta </a:t>
            </a:r>
            <a:r>
              <a:rPr lang="cs-CZ" sz="476" dirty="0">
                <a:solidFill>
                  <a:srgbClr val="EB6B18"/>
                </a:solidFill>
                <a:latin typeface="Myriad Pro" panose="020B0503030403020204" pitchFamily="34" charset="0"/>
                <a:sym typeface="Wingdings" panose="05000000000000000000" pitchFamily="2" charset="2"/>
              </a:rPr>
              <a:t></a:t>
            </a:r>
            <a:r>
              <a:rPr lang="cs-CZ" sz="885" dirty="0">
                <a:solidFill>
                  <a:srgbClr val="671F72"/>
                </a:solidFill>
                <a:latin typeface="Myriad Pro" panose="020B0503030403020204" pitchFamily="34" charset="0"/>
              </a:rPr>
              <a:t> </a:t>
            </a:r>
            <a:r>
              <a:rPr lang="cs-CZ" sz="885">
                <a:solidFill>
                  <a:srgbClr val="671F72"/>
                </a:solidFill>
                <a:latin typeface="Myriad Pro" panose="020B0503030403020204" pitchFamily="34" charset="0"/>
              </a:rPr>
              <a:t>Univerzita Karlova v Praze </a:t>
            </a:r>
            <a:r>
              <a:rPr lang="cs-CZ" sz="544">
                <a:solidFill>
                  <a:srgbClr val="EB6B18"/>
                </a:solidFill>
                <a:latin typeface="Myriad Pro" panose="020B0503030403020204" pitchFamily="34" charset="0"/>
                <a:sym typeface="Wingdings" panose="05000000000000000000" pitchFamily="2" charset="2"/>
              </a:rPr>
              <a:t></a:t>
            </a:r>
          </a:p>
          <a:p>
            <a:pPr algn="ctr"/>
            <a:r>
              <a:rPr lang="cs-CZ" sz="544">
                <a:solidFill>
                  <a:srgbClr val="EB6B18"/>
                </a:solidFill>
                <a:latin typeface="Myriad Pro" panose="020B0503030403020204" pitchFamily="34" charset="0"/>
                <a:sym typeface="Wingdings" panose="05000000000000000000" pitchFamily="2" charset="2"/>
              </a:rPr>
              <a:t> </a:t>
            </a:r>
            <a:r>
              <a:rPr lang="cs-CZ" sz="885">
                <a:solidFill>
                  <a:srgbClr val="671F72"/>
                </a:solidFill>
                <a:latin typeface="Myriad Pro" panose="020B0503030403020204" pitchFamily="34" charset="0"/>
              </a:rPr>
              <a:t>Malostranské </a:t>
            </a:r>
            <a:r>
              <a:rPr lang="cs-CZ" sz="885" dirty="0">
                <a:solidFill>
                  <a:srgbClr val="671F72"/>
                </a:solidFill>
                <a:latin typeface="Myriad Pro" panose="020B0503030403020204" pitchFamily="34" charset="0"/>
              </a:rPr>
              <a:t>nám. 25 </a:t>
            </a:r>
            <a:r>
              <a:rPr lang="cs-CZ" sz="544" dirty="0">
                <a:solidFill>
                  <a:srgbClr val="EB6B18"/>
                </a:solidFill>
                <a:latin typeface="Myriad Pro" panose="020B0503030403020204" pitchFamily="34" charset="0"/>
                <a:sym typeface="Wingdings" panose="05000000000000000000" pitchFamily="2" charset="2"/>
              </a:rPr>
              <a:t></a:t>
            </a:r>
            <a:r>
              <a:rPr lang="cs-CZ" sz="885" dirty="0">
                <a:solidFill>
                  <a:srgbClr val="671F72"/>
                </a:solidFill>
                <a:latin typeface="Myriad Pro" panose="020B0503030403020204" pitchFamily="34" charset="0"/>
              </a:rPr>
              <a:t> 118 00 Praha 1, </a:t>
            </a:r>
            <a:r>
              <a:rPr lang="cs-CZ" sz="885">
                <a:solidFill>
                  <a:srgbClr val="671F72"/>
                </a:solidFill>
                <a:latin typeface="Myriad Pro" panose="020B0503030403020204" pitchFamily="34" charset="0"/>
              </a:rPr>
              <a:t>Česká republika </a:t>
            </a:r>
            <a:r>
              <a:rPr lang="cs-CZ" sz="544">
                <a:solidFill>
                  <a:srgbClr val="EB6B18"/>
                </a:solidFill>
                <a:latin typeface="Myriad Pro" panose="020B0503030403020204" pitchFamily="34" charset="0"/>
                <a:sym typeface="Wingdings" panose="05000000000000000000" pitchFamily="2" charset="2"/>
              </a:rPr>
              <a:t> </a:t>
            </a:r>
            <a:r>
              <a:rPr lang="cs-CZ" sz="885">
                <a:solidFill>
                  <a:srgbClr val="671F72"/>
                </a:solidFill>
                <a:latin typeface="Myriad Pro" panose="020B0503030403020204" pitchFamily="34" charset="0"/>
              </a:rPr>
              <a:t>www.mff.cuni.cz </a:t>
            </a:r>
            <a:r>
              <a:rPr lang="cs-CZ" sz="544">
                <a:solidFill>
                  <a:srgbClr val="EB6B18"/>
                </a:solidFill>
                <a:latin typeface="Myriad Pro" panose="020B0503030403020204" pitchFamily="34" charset="0"/>
                <a:sym typeface="Wingdings" panose="05000000000000000000" pitchFamily="2" charset="2"/>
              </a:rPr>
              <a:t></a:t>
            </a:r>
            <a:endParaRPr lang="cs-CZ" sz="885" dirty="0">
              <a:solidFill>
                <a:srgbClr val="671F72"/>
              </a:solidFill>
              <a:latin typeface="Myriad Pro" panose="020B0503030403020204" pitchFamily="34" charset="0"/>
            </a:endParaRPr>
          </a:p>
        </p:txBody>
      </p:sp>
    </p:spTree>
    <p:extLst>
      <p:ext uri="{BB962C8B-B14F-4D97-AF65-F5344CB8AC3E}">
        <p14:creationId xmlns:p14="http://schemas.microsoft.com/office/powerpoint/2010/main" val="416174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CZ, orange)">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4" y="0"/>
            <a:ext cx="9143037" cy="4997325"/>
          </a:xfrm>
          <a:prstGeom prst="rect">
            <a:avLst/>
          </a:prstGeom>
        </p:spPr>
      </p:pic>
      <p:sp>
        <p:nvSpPr>
          <p:cNvPr id="2" name="Nadpis 1"/>
          <p:cNvSpPr>
            <a:spLocks noGrp="1"/>
          </p:cNvSpPr>
          <p:nvPr>
            <p:ph type="ctrTitle" hasCustomPrompt="1"/>
          </p:nvPr>
        </p:nvSpPr>
        <p:spPr>
          <a:xfrm>
            <a:off x="461134" y="1713045"/>
            <a:ext cx="8341475" cy="1790700"/>
          </a:xfrm>
        </p:spPr>
        <p:txBody>
          <a:bodyPr anchor="b">
            <a:normAutofit/>
          </a:bodyPr>
          <a:lstStyle>
            <a:lvl1pPr algn="l">
              <a:defRPr sz="2722">
                <a:solidFill>
                  <a:schemeClr val="bg1"/>
                </a:solidFill>
              </a:defRPr>
            </a:lvl1pPr>
          </a:lstStyle>
          <a:p>
            <a:r>
              <a:rPr lang="en-US"/>
              <a:t>&lt;Presentation Title&gt;</a:t>
            </a:r>
            <a:endParaRPr lang="cs-CZ" dirty="0"/>
          </a:p>
        </p:txBody>
      </p:sp>
      <p:cxnSp>
        <p:nvCxnSpPr>
          <p:cNvPr id="10" name="Přímá spojnice 9"/>
          <p:cNvCxnSpPr/>
          <p:nvPr userDrawn="1"/>
        </p:nvCxnSpPr>
        <p:spPr>
          <a:xfrm flipV="1">
            <a:off x="461749" y="3674640"/>
            <a:ext cx="82205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ovéPole 7"/>
          <p:cNvSpPr txBox="1"/>
          <p:nvPr userDrawn="1"/>
        </p:nvSpPr>
        <p:spPr>
          <a:xfrm>
            <a:off x="3536080" y="4617492"/>
            <a:ext cx="4318600" cy="334953"/>
          </a:xfrm>
          <a:prstGeom prst="rect">
            <a:avLst/>
          </a:prstGeom>
          <a:noFill/>
        </p:spPr>
        <p:txBody>
          <a:bodyPr wrap="none" lIns="61967" tIns="30983" rIns="61967" bIns="30983" rtlCol="0">
            <a:spAutoFit/>
          </a:bodyPr>
          <a:lstStyle/>
          <a:p>
            <a:pPr algn="ctr"/>
            <a:r>
              <a:rPr lang="cs-CZ" sz="544">
                <a:solidFill>
                  <a:srgbClr val="671F72"/>
                </a:solidFill>
                <a:latin typeface="Myriad Pro" panose="020B0503030403020204" pitchFamily="34" charset="0"/>
                <a:sym typeface="Wingdings" panose="05000000000000000000" pitchFamily="2" charset="2"/>
              </a:rPr>
              <a:t></a:t>
            </a:r>
            <a:r>
              <a:rPr lang="cs-CZ" sz="544">
                <a:solidFill>
                  <a:srgbClr val="EB6B18"/>
                </a:solidFill>
                <a:latin typeface="Myriad Pro" panose="020B0503030403020204" pitchFamily="34" charset="0"/>
                <a:sym typeface="Wingdings" panose="05000000000000000000" pitchFamily="2" charset="2"/>
              </a:rPr>
              <a:t> </a:t>
            </a:r>
            <a:r>
              <a:rPr lang="en-US" sz="885">
                <a:solidFill>
                  <a:srgbClr val="EB6B18"/>
                </a:solidFill>
                <a:latin typeface="Myriad Pro" panose="020B0503030403020204" pitchFamily="34" charset="0"/>
              </a:rPr>
              <a:t>Skupina po</a:t>
            </a:r>
            <a:r>
              <a:rPr lang="sk-SK" sz="885">
                <a:solidFill>
                  <a:srgbClr val="EB6B18"/>
                </a:solidFill>
                <a:latin typeface="Myriad Pro" panose="020B0503030403020204" pitchFamily="34" charset="0"/>
              </a:rPr>
              <a:t>čítačové grafiky </a:t>
            </a:r>
            <a:r>
              <a:rPr lang="cs-CZ" sz="544">
                <a:solidFill>
                  <a:srgbClr val="671F72"/>
                </a:solidFill>
                <a:latin typeface="Myriad Pro" panose="020B0503030403020204" pitchFamily="34" charset="0"/>
                <a:sym typeface="Wingdings" panose="05000000000000000000" pitchFamily="2" charset="2"/>
              </a:rPr>
              <a:t></a:t>
            </a:r>
            <a:r>
              <a:rPr lang="cs-CZ" sz="544">
                <a:solidFill>
                  <a:srgbClr val="EB6B18"/>
                </a:solidFill>
                <a:latin typeface="Myriad Pro" panose="020B0503030403020204" pitchFamily="34" charset="0"/>
                <a:sym typeface="Wingdings" panose="05000000000000000000" pitchFamily="2" charset="2"/>
              </a:rPr>
              <a:t> </a:t>
            </a:r>
            <a:r>
              <a:rPr lang="cs-CZ" sz="885">
                <a:solidFill>
                  <a:srgbClr val="EB6B18"/>
                </a:solidFill>
                <a:latin typeface="Myriad Pro" panose="020B0503030403020204" pitchFamily="34" charset="0"/>
              </a:rPr>
              <a:t>Matematicko-fyzikální fakulta </a:t>
            </a:r>
            <a:r>
              <a:rPr lang="cs-CZ" sz="476">
                <a:solidFill>
                  <a:srgbClr val="671F72"/>
                </a:solidFill>
                <a:latin typeface="Myriad Pro" panose="020B0503030403020204" pitchFamily="34" charset="0"/>
                <a:sym typeface="Wingdings" panose="05000000000000000000" pitchFamily="2" charset="2"/>
              </a:rPr>
              <a:t></a:t>
            </a:r>
            <a:r>
              <a:rPr lang="cs-CZ" sz="885">
                <a:solidFill>
                  <a:srgbClr val="EB6B18"/>
                </a:solidFill>
                <a:latin typeface="Myriad Pro" panose="020B0503030403020204" pitchFamily="34" charset="0"/>
              </a:rPr>
              <a:t> Univerzita Karlova v Praze </a:t>
            </a:r>
            <a:r>
              <a:rPr lang="cs-CZ" sz="544">
                <a:solidFill>
                  <a:srgbClr val="671F72"/>
                </a:solidFill>
                <a:latin typeface="Myriad Pro" panose="020B0503030403020204" pitchFamily="34" charset="0"/>
                <a:sym typeface="Wingdings" panose="05000000000000000000" pitchFamily="2" charset="2"/>
              </a:rPr>
              <a:t></a:t>
            </a:r>
            <a:endParaRPr lang="cs-CZ" sz="544">
              <a:solidFill>
                <a:srgbClr val="EB6B18"/>
              </a:solidFill>
              <a:latin typeface="Myriad Pro" panose="020B0503030403020204" pitchFamily="34" charset="0"/>
              <a:sym typeface="Wingdings" panose="05000000000000000000" pitchFamily="2" charset="2"/>
            </a:endParaRPr>
          </a:p>
          <a:p>
            <a:pPr algn="ctr"/>
            <a:r>
              <a:rPr lang="cs-CZ" sz="544">
                <a:solidFill>
                  <a:srgbClr val="671F72"/>
                </a:solidFill>
                <a:latin typeface="Myriad Pro" panose="020B0503030403020204" pitchFamily="34" charset="0"/>
                <a:sym typeface="Wingdings" panose="05000000000000000000" pitchFamily="2" charset="2"/>
              </a:rPr>
              <a:t></a:t>
            </a:r>
            <a:r>
              <a:rPr lang="cs-CZ" sz="544">
                <a:solidFill>
                  <a:srgbClr val="EB6B18"/>
                </a:solidFill>
                <a:latin typeface="Myriad Pro" panose="020B0503030403020204" pitchFamily="34" charset="0"/>
                <a:sym typeface="Wingdings" panose="05000000000000000000" pitchFamily="2" charset="2"/>
              </a:rPr>
              <a:t> </a:t>
            </a:r>
            <a:r>
              <a:rPr lang="cs-CZ" sz="885">
                <a:solidFill>
                  <a:srgbClr val="EB6B18"/>
                </a:solidFill>
                <a:latin typeface="Myriad Pro" panose="020B0503030403020204" pitchFamily="34" charset="0"/>
              </a:rPr>
              <a:t>Malostranské nám. 25 </a:t>
            </a:r>
            <a:r>
              <a:rPr lang="cs-CZ" sz="544">
                <a:solidFill>
                  <a:srgbClr val="671F72"/>
                </a:solidFill>
                <a:latin typeface="Myriad Pro" panose="020B0503030403020204" pitchFamily="34" charset="0"/>
                <a:sym typeface="Wingdings" panose="05000000000000000000" pitchFamily="2" charset="2"/>
              </a:rPr>
              <a:t></a:t>
            </a:r>
            <a:r>
              <a:rPr lang="cs-CZ" sz="885">
                <a:solidFill>
                  <a:srgbClr val="EB6B18"/>
                </a:solidFill>
                <a:latin typeface="Myriad Pro" panose="020B0503030403020204" pitchFamily="34" charset="0"/>
              </a:rPr>
              <a:t> 118 00 Praha 1, Česká republika </a:t>
            </a:r>
            <a:r>
              <a:rPr lang="cs-CZ" sz="544">
                <a:solidFill>
                  <a:srgbClr val="671F72"/>
                </a:solidFill>
                <a:latin typeface="Myriad Pro" panose="020B0503030403020204" pitchFamily="34" charset="0"/>
                <a:sym typeface="Wingdings" panose="05000000000000000000" pitchFamily="2" charset="2"/>
              </a:rPr>
              <a:t></a:t>
            </a:r>
            <a:r>
              <a:rPr lang="cs-CZ" sz="544">
                <a:solidFill>
                  <a:srgbClr val="EB6B18"/>
                </a:solidFill>
                <a:latin typeface="Myriad Pro" panose="020B0503030403020204" pitchFamily="34" charset="0"/>
                <a:sym typeface="Wingdings" panose="05000000000000000000" pitchFamily="2" charset="2"/>
              </a:rPr>
              <a:t> </a:t>
            </a:r>
            <a:r>
              <a:rPr lang="cs-CZ" sz="885">
                <a:solidFill>
                  <a:srgbClr val="EB6B18"/>
                </a:solidFill>
                <a:latin typeface="Myriad Pro" panose="020B0503030403020204" pitchFamily="34" charset="0"/>
              </a:rPr>
              <a:t>www.mff.cuni.cz </a:t>
            </a:r>
            <a:r>
              <a:rPr lang="cs-CZ" sz="544">
                <a:solidFill>
                  <a:srgbClr val="671F72"/>
                </a:solidFill>
                <a:latin typeface="Myriad Pro" panose="020B0503030403020204" pitchFamily="34" charset="0"/>
                <a:sym typeface="Wingdings" panose="05000000000000000000" pitchFamily="2" charset="2"/>
              </a:rPr>
              <a:t></a:t>
            </a:r>
            <a:endParaRPr lang="cs-CZ" sz="885" dirty="0">
              <a:solidFill>
                <a:srgbClr val="EB6B18"/>
              </a:solidFill>
              <a:latin typeface="Myriad Pro" panose="020B0503030403020204" pitchFamily="34" charset="0"/>
            </a:endParaRPr>
          </a:p>
        </p:txBody>
      </p:sp>
      <p:sp>
        <p:nvSpPr>
          <p:cNvPr id="11" name="Podnadpis 2"/>
          <p:cNvSpPr>
            <a:spLocks noGrp="1"/>
          </p:cNvSpPr>
          <p:nvPr>
            <p:ph type="subTitle" idx="1" hasCustomPrompt="1"/>
          </p:nvPr>
        </p:nvSpPr>
        <p:spPr>
          <a:xfrm>
            <a:off x="462284" y="3809515"/>
            <a:ext cx="8336470" cy="594564"/>
          </a:xfrm>
        </p:spPr>
        <p:txBody>
          <a:bodyPr>
            <a:normAutofit/>
          </a:bodyPr>
          <a:lstStyle>
            <a:lvl1pPr marL="0" indent="0" algn="l">
              <a:lnSpc>
                <a:spcPct val="100000"/>
              </a:lnSpc>
              <a:spcBef>
                <a:spcPts val="0"/>
              </a:spcBef>
              <a:buNone/>
              <a:defRPr sz="1497" b="0" i="0">
                <a:solidFill>
                  <a:schemeClr val="bg1"/>
                </a:solidFill>
                <a:latin typeface="Corbel" panose="020B0503020204020204" pitchFamily="34" charset="0"/>
                <a:cs typeface="Arial" panose="020B0604020202020204" pitchFamily="34" charset="0"/>
              </a:defRPr>
            </a:lvl1pPr>
            <a:lvl2pPr marL="341547" indent="0" algn="ctr">
              <a:buNone/>
              <a:defRPr sz="1497"/>
            </a:lvl2pPr>
            <a:lvl3pPr marL="683096" indent="0" algn="ctr">
              <a:buNone/>
              <a:defRPr sz="1293"/>
            </a:lvl3pPr>
            <a:lvl4pPr marL="1024642" indent="0" algn="ctr">
              <a:buNone/>
              <a:defRPr sz="1157"/>
            </a:lvl4pPr>
            <a:lvl5pPr marL="1366190" indent="0" algn="ctr">
              <a:buNone/>
              <a:defRPr sz="1157"/>
            </a:lvl5pPr>
            <a:lvl6pPr marL="1707741" indent="0" algn="ctr">
              <a:buNone/>
              <a:defRPr sz="1157"/>
            </a:lvl6pPr>
            <a:lvl7pPr marL="2049288" indent="0" algn="ctr">
              <a:buNone/>
              <a:defRPr sz="1157"/>
            </a:lvl7pPr>
            <a:lvl8pPr marL="2390836" indent="0" algn="ctr">
              <a:buNone/>
              <a:defRPr sz="1157"/>
            </a:lvl8pPr>
            <a:lvl9pPr marL="2732384" indent="0" algn="ctr">
              <a:buNone/>
              <a:defRPr sz="1157"/>
            </a:lvl9pPr>
          </a:lstStyle>
          <a:p>
            <a:r>
              <a:rPr lang="en-US"/>
              <a:t>&lt;Author List and Affiliations&gt;</a:t>
            </a:r>
            <a:endParaRPr lang="cs-CZ" dirty="0"/>
          </a:p>
        </p:txBody>
      </p:sp>
    </p:spTree>
    <p:extLst>
      <p:ext uri="{BB962C8B-B14F-4D97-AF65-F5344CB8AC3E}">
        <p14:creationId xmlns:p14="http://schemas.microsoft.com/office/powerpoint/2010/main" val="4232186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ection Title (violet)">
    <p:spTree>
      <p:nvGrpSpPr>
        <p:cNvPr id="1" name=""/>
        <p:cNvGrpSpPr/>
        <p:nvPr/>
      </p:nvGrpSpPr>
      <p:grpSpPr>
        <a:xfrm>
          <a:off x="0" y="0"/>
          <a:ext cx="0" cy="0"/>
          <a:chOff x="0" y="0"/>
          <a:chExt cx="0" cy="0"/>
        </a:xfrm>
      </p:grpSpPr>
      <p:pic>
        <p:nvPicPr>
          <p:cNvPr id="10" name="Obrázek 4"/>
          <p:cNvPicPr>
            <a:picLocks noChangeAspect="1"/>
          </p:cNvPicPr>
          <p:nvPr userDrawn="1"/>
        </p:nvPicPr>
        <p:blipFill rotWithShape="1">
          <a:blip r:embed="rId2" cstate="print">
            <a:extLst>
              <a:ext uri="{28A0092B-C50C-407E-A947-70E740481C1C}">
                <a14:useLocalDpi xmlns:a14="http://schemas.microsoft.com/office/drawing/2010/main"/>
              </a:ext>
            </a:extLst>
          </a:blip>
          <a:srcRect t="35172" b="27803"/>
          <a:stretch/>
        </p:blipFill>
        <p:spPr>
          <a:xfrm>
            <a:off x="1155" y="25"/>
            <a:ext cx="9143037" cy="1850234"/>
          </a:xfrm>
          <a:prstGeom prst="rect">
            <a:avLst/>
          </a:prstGeom>
        </p:spPr>
      </p:pic>
      <p:sp>
        <p:nvSpPr>
          <p:cNvPr id="8" name="Obdélník 7"/>
          <p:cNvSpPr/>
          <p:nvPr userDrawn="1"/>
        </p:nvSpPr>
        <p:spPr>
          <a:xfrm>
            <a:off x="0" y="611962"/>
            <a:ext cx="9144160" cy="4269137"/>
          </a:xfrm>
          <a:prstGeom prst="rect">
            <a:avLst/>
          </a:prstGeom>
          <a:gradFill>
            <a:gsLst>
              <a:gs pos="0">
                <a:schemeClr val="accent1">
                  <a:alpha val="1000"/>
                </a:schemeClr>
              </a:gs>
              <a:gs pos="26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1967" tIns="30983" rIns="61967" bIns="30983" rtlCol="0" anchor="ctr"/>
          <a:lstStyle/>
          <a:p>
            <a:pPr algn="ctr"/>
            <a:endParaRPr lang="cs-CZ" sz="1225">
              <a:solidFill>
                <a:prstClr val="white"/>
              </a:solidFill>
            </a:endParaRPr>
          </a:p>
        </p:txBody>
      </p:sp>
      <p:sp>
        <p:nvSpPr>
          <p:cNvPr id="2" name="Nadpis 1"/>
          <p:cNvSpPr>
            <a:spLocks noGrp="1"/>
          </p:cNvSpPr>
          <p:nvPr>
            <p:ph type="ctrTitle" hasCustomPrompt="1"/>
          </p:nvPr>
        </p:nvSpPr>
        <p:spPr>
          <a:xfrm>
            <a:off x="781009" y="2203454"/>
            <a:ext cx="7413970" cy="1166366"/>
          </a:xfrm>
        </p:spPr>
        <p:txBody>
          <a:bodyPr anchor="ctr">
            <a:normAutofit/>
          </a:bodyPr>
          <a:lstStyle>
            <a:lvl1pPr algn="l">
              <a:defRPr sz="2041">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783511" y="3456340"/>
            <a:ext cx="7409522" cy="594564"/>
          </a:xfrm>
        </p:spPr>
        <p:txBody>
          <a:bodyPr>
            <a:normAutofit/>
          </a:bodyPr>
          <a:lstStyle>
            <a:lvl1pPr marL="0" indent="0" algn="l">
              <a:lnSpc>
                <a:spcPct val="100000"/>
              </a:lnSpc>
              <a:spcBef>
                <a:spcPts val="0"/>
              </a:spcBef>
              <a:buNone/>
              <a:defRPr sz="1497" b="0" i="0">
                <a:solidFill>
                  <a:schemeClr val="bg1"/>
                </a:solidFill>
                <a:latin typeface="Corbel" panose="020B0503020204020204" pitchFamily="34" charset="0"/>
                <a:cs typeface="Arial" panose="020B0604020202020204" pitchFamily="34" charset="0"/>
              </a:defRPr>
            </a:lvl1pPr>
            <a:lvl2pPr marL="341547" indent="0" algn="ctr">
              <a:buNone/>
              <a:defRPr sz="1497"/>
            </a:lvl2pPr>
            <a:lvl3pPr marL="683096" indent="0" algn="ctr">
              <a:buNone/>
              <a:defRPr sz="1293"/>
            </a:lvl3pPr>
            <a:lvl4pPr marL="1024642" indent="0" algn="ctr">
              <a:buNone/>
              <a:defRPr sz="1157"/>
            </a:lvl4pPr>
            <a:lvl5pPr marL="1366190" indent="0" algn="ctr">
              <a:buNone/>
              <a:defRPr sz="1157"/>
            </a:lvl5pPr>
            <a:lvl6pPr marL="1707741" indent="0" algn="ctr">
              <a:buNone/>
              <a:defRPr sz="1157"/>
            </a:lvl6pPr>
            <a:lvl7pPr marL="2049288" indent="0" algn="ctr">
              <a:buNone/>
              <a:defRPr sz="1157"/>
            </a:lvl7pPr>
            <a:lvl8pPr marL="2390836" indent="0" algn="ctr">
              <a:buNone/>
              <a:defRPr sz="1157"/>
            </a:lvl8pPr>
            <a:lvl9pPr marL="2732384" indent="0" algn="ctr">
              <a:buNone/>
              <a:defRPr sz="1157"/>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8532942" y="4896969"/>
            <a:ext cx="340672" cy="246323"/>
          </a:xfrm>
          <a:prstGeom prst="rect">
            <a:avLst/>
          </a:prstGeom>
        </p:spPr>
        <p:txBody>
          <a:bodyPr vert="horz" lIns="0" tIns="0" rIns="0" bIns="0" rtlCol="0" anchor="ctr"/>
          <a:lstStyle>
            <a:lvl1pPr algn="r">
              <a:defRPr sz="885"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r>
              <a:rPr lang="en-US">
                <a:solidFill>
                  <a:srgbClr val="671F72"/>
                </a:solidFill>
              </a:rPr>
              <a:t>MC methods for volumetric light transport – zero variance-based sampling schekems (a.k.a. path guiding)</a:t>
            </a:r>
            <a:endParaRPr lang="cs-CZ" dirty="0">
              <a:solidFill>
                <a:srgbClr val="671F72"/>
              </a:solidFill>
            </a:endParaRPr>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127572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Section Title (violet)">
    <p:spTree>
      <p:nvGrpSpPr>
        <p:cNvPr id="1" name=""/>
        <p:cNvGrpSpPr/>
        <p:nvPr/>
      </p:nvGrpSpPr>
      <p:grpSpPr>
        <a:xfrm>
          <a:off x="0" y="0"/>
          <a:ext cx="0" cy="0"/>
          <a:chOff x="0" y="0"/>
          <a:chExt cx="0" cy="0"/>
        </a:xfrm>
      </p:grpSpPr>
      <p:pic>
        <p:nvPicPr>
          <p:cNvPr id="13" name="Obrázek 3"/>
          <p:cNvPicPr>
            <a:picLocks noChangeAspect="1"/>
          </p:cNvPicPr>
          <p:nvPr userDrawn="1"/>
        </p:nvPicPr>
        <p:blipFill rotWithShape="1">
          <a:blip r:embed="rId2" cstate="print">
            <a:extLst>
              <a:ext uri="{28A0092B-C50C-407E-A947-70E740481C1C}">
                <a14:useLocalDpi xmlns:a14="http://schemas.microsoft.com/office/drawing/2010/main"/>
              </a:ext>
            </a:extLst>
          </a:blip>
          <a:srcRect t="29761" b="18387"/>
          <a:stretch/>
        </p:blipFill>
        <p:spPr>
          <a:xfrm>
            <a:off x="1156" y="24"/>
            <a:ext cx="9143037" cy="2591225"/>
          </a:xfrm>
          <a:prstGeom prst="rect">
            <a:avLst/>
          </a:prstGeom>
        </p:spPr>
      </p:pic>
      <p:sp>
        <p:nvSpPr>
          <p:cNvPr id="11" name="Obdélník 7"/>
          <p:cNvSpPr/>
          <p:nvPr userDrawn="1"/>
        </p:nvSpPr>
        <p:spPr>
          <a:xfrm>
            <a:off x="0" y="611962"/>
            <a:ext cx="9144160" cy="4282097"/>
          </a:xfrm>
          <a:prstGeom prst="rect">
            <a:avLst/>
          </a:prstGeom>
          <a:gradFill>
            <a:gsLst>
              <a:gs pos="0">
                <a:schemeClr val="accent2">
                  <a:alpha val="0"/>
                </a:schemeClr>
              </a:gs>
              <a:gs pos="26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1967" tIns="30983" rIns="61967" bIns="30983" rtlCol="0" anchor="ctr"/>
          <a:lstStyle/>
          <a:p>
            <a:pPr algn="ctr"/>
            <a:endParaRPr lang="cs-CZ" sz="1225">
              <a:solidFill>
                <a:srgbClr val="EB6B18"/>
              </a:solidFill>
            </a:endParaRPr>
          </a:p>
        </p:txBody>
      </p:sp>
      <p:sp>
        <p:nvSpPr>
          <p:cNvPr id="2" name="Nadpis 1"/>
          <p:cNvSpPr>
            <a:spLocks noGrp="1"/>
          </p:cNvSpPr>
          <p:nvPr>
            <p:ph type="ctrTitle" hasCustomPrompt="1"/>
          </p:nvPr>
        </p:nvSpPr>
        <p:spPr>
          <a:xfrm>
            <a:off x="781009" y="2203454"/>
            <a:ext cx="7413970" cy="1166366"/>
          </a:xfrm>
        </p:spPr>
        <p:txBody>
          <a:bodyPr anchor="ctr">
            <a:normAutofit/>
          </a:bodyPr>
          <a:lstStyle>
            <a:lvl1pPr algn="l">
              <a:defRPr sz="2041">
                <a:solidFill>
                  <a:schemeClr val="bg1"/>
                </a:solidFill>
              </a:defRPr>
            </a:lvl1pPr>
          </a:lstStyle>
          <a:p>
            <a:r>
              <a:rPr lang="en-US"/>
              <a:t>&lt;Section Title&gt;</a:t>
            </a:r>
            <a:endParaRPr lang="cs-CZ" dirty="0"/>
          </a:p>
        </p:txBody>
      </p:sp>
      <p:sp>
        <p:nvSpPr>
          <p:cNvPr id="3" name="Podnadpis 2"/>
          <p:cNvSpPr>
            <a:spLocks noGrp="1"/>
          </p:cNvSpPr>
          <p:nvPr>
            <p:ph type="subTitle" idx="1" hasCustomPrompt="1"/>
          </p:nvPr>
        </p:nvSpPr>
        <p:spPr>
          <a:xfrm>
            <a:off x="783511" y="3456340"/>
            <a:ext cx="7409522" cy="594564"/>
          </a:xfrm>
        </p:spPr>
        <p:txBody>
          <a:bodyPr>
            <a:normAutofit/>
          </a:bodyPr>
          <a:lstStyle>
            <a:lvl1pPr marL="0" indent="0" algn="l">
              <a:lnSpc>
                <a:spcPct val="100000"/>
              </a:lnSpc>
              <a:spcBef>
                <a:spcPts val="0"/>
              </a:spcBef>
              <a:buNone/>
              <a:defRPr sz="1497" b="0" i="0">
                <a:solidFill>
                  <a:schemeClr val="bg1"/>
                </a:solidFill>
                <a:latin typeface="Corbel" panose="020B0503020204020204" pitchFamily="34" charset="0"/>
                <a:cs typeface="Arial" panose="020B0604020202020204" pitchFamily="34" charset="0"/>
              </a:defRPr>
            </a:lvl1pPr>
            <a:lvl2pPr marL="341547" indent="0" algn="ctr">
              <a:buNone/>
              <a:defRPr sz="1497"/>
            </a:lvl2pPr>
            <a:lvl3pPr marL="683096" indent="0" algn="ctr">
              <a:buNone/>
              <a:defRPr sz="1293"/>
            </a:lvl3pPr>
            <a:lvl4pPr marL="1024642" indent="0" algn="ctr">
              <a:buNone/>
              <a:defRPr sz="1157"/>
            </a:lvl4pPr>
            <a:lvl5pPr marL="1366190" indent="0" algn="ctr">
              <a:buNone/>
              <a:defRPr sz="1157"/>
            </a:lvl5pPr>
            <a:lvl6pPr marL="1707741" indent="0" algn="ctr">
              <a:buNone/>
              <a:defRPr sz="1157"/>
            </a:lvl6pPr>
            <a:lvl7pPr marL="2049288" indent="0" algn="ctr">
              <a:buNone/>
              <a:defRPr sz="1157"/>
            </a:lvl7pPr>
            <a:lvl8pPr marL="2390836" indent="0" algn="ctr">
              <a:buNone/>
              <a:defRPr sz="1157"/>
            </a:lvl8pPr>
            <a:lvl9pPr marL="2732384" indent="0" algn="ctr">
              <a:buNone/>
              <a:defRPr sz="1157"/>
            </a:lvl9pPr>
          </a:lstStyle>
          <a:p>
            <a:r>
              <a:rPr lang="en-US"/>
              <a:t>&lt;Section Subtitle&gt;</a:t>
            </a:r>
            <a:endParaRPr lang="cs-CZ" dirty="0"/>
          </a:p>
        </p:txBody>
      </p:sp>
      <p:sp>
        <p:nvSpPr>
          <p:cNvPr id="14" name="Zástupný symbol pro číslo snímku 5"/>
          <p:cNvSpPr>
            <a:spLocks noGrp="1"/>
          </p:cNvSpPr>
          <p:nvPr>
            <p:ph type="sldNum" sz="quarter" idx="4"/>
          </p:nvPr>
        </p:nvSpPr>
        <p:spPr>
          <a:xfrm>
            <a:off x="8532942" y="4896969"/>
            <a:ext cx="340672" cy="246323"/>
          </a:xfrm>
          <a:prstGeom prst="rect">
            <a:avLst/>
          </a:prstGeom>
        </p:spPr>
        <p:txBody>
          <a:bodyPr vert="horz" lIns="0" tIns="0" rIns="0" bIns="0" rtlCol="0" anchor="ctr"/>
          <a:lstStyle>
            <a:lvl1pPr algn="r">
              <a:defRPr sz="885" b="0" i="0">
                <a:solidFill>
                  <a:schemeClr val="tx1"/>
                </a:solidFill>
                <a:latin typeface="Myriad Pro" panose="020B0503030403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sp>
        <p:nvSpPr>
          <p:cNvPr id="9"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rgbClr val="EB6B18"/>
                </a:solidFill>
                <a:latin typeface="Arial" panose="020B0604020202020204" pitchFamily="34" charset="0"/>
                <a:cs typeface="Arial" panose="020B0604020202020204" pitchFamily="34" charset="0"/>
              </a:defRPr>
            </a:lvl1pPr>
          </a:lstStyle>
          <a:p>
            <a:r>
              <a:rPr lang="en-US"/>
              <a:t>MC methods for volumetric light transport – zero variance-based sampling schekems (a.k.a. path guiding)</a:t>
            </a:r>
            <a:endParaRPr lang="cs-CZ" dirty="0"/>
          </a:p>
        </p:txBody>
      </p:sp>
      <p:pic>
        <p:nvPicPr>
          <p:cNvPr id="12" name="Obrázek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2609294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6" name="Zástupný symbol pro číslo snímku 5"/>
          <p:cNvSpPr>
            <a:spLocks noGrp="1"/>
          </p:cNvSpPr>
          <p:nvPr>
            <p:ph type="sldNum" sz="quarter" idx="12"/>
          </p:nvPr>
        </p:nvSpPr>
        <p:spPr>
          <a:xfrm>
            <a:off x="8509831" y="4896969"/>
            <a:ext cx="340672" cy="246323"/>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pPr algn="ctr"/>
            <a:r>
              <a:rPr lang="en-US" dirty="0" smtClean="0">
                <a:solidFill>
                  <a:srgbClr val="671F72"/>
                </a:solidFill>
              </a:rPr>
              <a:t>MC methods for volumetric light transport –zero variance-based sampling </a:t>
            </a:r>
            <a:r>
              <a:rPr lang="en-US" dirty="0" err="1" smtClean="0">
                <a:solidFill>
                  <a:srgbClr val="671F72"/>
                </a:solidFill>
              </a:rPr>
              <a:t>schekems</a:t>
            </a:r>
            <a:r>
              <a:rPr lang="en-US" dirty="0" smtClean="0">
                <a:solidFill>
                  <a:srgbClr val="671F72"/>
                </a:solidFill>
              </a:rPr>
              <a:t> (a.k.a. path guiding)</a:t>
            </a:r>
            <a:endParaRPr lang="cs-CZ" dirty="0">
              <a:solidFill>
                <a:srgbClr val="671F72"/>
              </a:solidFill>
            </a:endParaRPr>
          </a:p>
        </p:txBody>
      </p:sp>
      <p:sp>
        <p:nvSpPr>
          <p:cNvPr id="8" name="Zástupný symbol pro obsah 2"/>
          <p:cNvSpPr>
            <a:spLocks noGrp="1"/>
          </p:cNvSpPr>
          <p:nvPr>
            <p:ph idx="1" hasCustomPrompt="1"/>
          </p:nvPr>
        </p:nvSpPr>
        <p:spPr>
          <a:xfrm>
            <a:off x="729077" y="1079037"/>
            <a:ext cx="7668050" cy="3469617"/>
          </a:xfrm>
        </p:spPr>
        <p:txBody>
          <a:bodyPr/>
          <a:lstStyle/>
          <a:p>
            <a:pPr lvl="0"/>
            <a:r>
              <a:rPr lang="en-US"/>
              <a:t>Bulletted list</a:t>
            </a:r>
          </a:p>
          <a:p>
            <a:pPr lvl="1"/>
            <a:r>
              <a:rPr lang="en-US"/>
              <a:t>Level Two</a:t>
            </a:r>
          </a:p>
          <a:p>
            <a:pPr lvl="2"/>
            <a:r>
              <a:rPr lang="en-US"/>
              <a:t>Level Three</a:t>
            </a:r>
            <a:endParaRPr lang="cs-CZ" dirty="0"/>
          </a:p>
        </p:txBody>
      </p:sp>
    </p:spTree>
    <p:extLst>
      <p:ext uri="{BB962C8B-B14F-4D97-AF65-F5344CB8AC3E}">
        <p14:creationId xmlns:p14="http://schemas.microsoft.com/office/powerpoint/2010/main" val="36939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dirty="0">
                <a:solidFill>
                  <a:prstClr val="white"/>
                </a:solidFill>
              </a:rPr>
              <a:t>MC methods for volumetric light transport – zero variance-based sampling </a:t>
            </a:r>
            <a:r>
              <a:rPr lang="en-US" dirty="0" err="1">
                <a:solidFill>
                  <a:prstClr val="white"/>
                </a:solidFill>
              </a:rPr>
              <a:t>schekems</a:t>
            </a:r>
            <a:r>
              <a:rPr lang="en-US" dirty="0">
                <a:solidFill>
                  <a:prstClr val="white"/>
                </a:solidFill>
              </a:rPr>
              <a:t> (a.k.a. path guiding)</a:t>
            </a:r>
            <a:endParaRPr lang="cs-CZ" dirty="0">
              <a:solidFill>
                <a:prstClr val="white"/>
              </a:solidFill>
            </a:endParaRPr>
          </a:p>
        </p:txBody>
      </p:sp>
      <p:sp>
        <p:nvSpPr>
          <p:cNvPr id="6" name="Zástupný symbol pro číslo snímku 5"/>
          <p:cNvSpPr>
            <a:spLocks noGrp="1"/>
          </p:cNvSpPr>
          <p:nvPr>
            <p:ph type="sldNum" sz="quarter" idx="12"/>
          </p:nvPr>
        </p:nvSpPr>
        <p:spPr>
          <a:xfrm>
            <a:off x="8509831" y="4896969"/>
            <a:ext cx="340672" cy="246323"/>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cxnSp>
        <p:nvCxnSpPr>
          <p:cNvPr id="9" name="Přímá spojnice 8"/>
          <p:cNvCxnSpPr/>
          <p:nvPr userDrawn="1"/>
        </p:nvCxnSpPr>
        <p:spPr>
          <a:xfrm>
            <a:off x="0" y="4896966"/>
            <a:ext cx="91441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ástupný symbol pro obsah 2"/>
          <p:cNvSpPr>
            <a:spLocks noGrp="1"/>
          </p:cNvSpPr>
          <p:nvPr>
            <p:ph idx="1" hasCustomPrompt="1"/>
          </p:nvPr>
        </p:nvSpPr>
        <p:spPr>
          <a:xfrm>
            <a:off x="729077" y="1079037"/>
            <a:ext cx="7668050" cy="3469617"/>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Bulletted list</a:t>
            </a:r>
          </a:p>
          <a:p>
            <a:pPr lvl="1"/>
            <a:r>
              <a:rPr lang="en-US"/>
              <a:t>Level Two</a:t>
            </a:r>
          </a:p>
          <a:p>
            <a:pPr lvl="2"/>
            <a:r>
              <a:rPr lang="en-US"/>
              <a:t>Level Three</a:t>
            </a:r>
            <a:endParaRPr lang="cs-CZ" dirty="0"/>
          </a:p>
        </p:txBody>
      </p:sp>
      <p:pic>
        <p:nvPicPr>
          <p:cNvPr id="7"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2562061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a:solidFill>
                  <a:schemeClr val="accent6"/>
                </a:solidFill>
                <a:latin typeface="Source Sans Pro" charset="0"/>
                <a:ea typeface="Source Sans Pro" charset="0"/>
                <a:cs typeface="Source Sans Pro"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7625" y="4832749"/>
            <a:ext cx="8229600" cy="273844"/>
          </a:xfrm>
        </p:spPr>
        <p:txBody>
          <a:bodyPr/>
          <a:lstStyle>
            <a:lvl1pPr algn="l">
              <a:defRPr sz="1000"/>
            </a:lvl1pPr>
          </a:lstStyle>
          <a:p>
            <a:r>
              <a:rPr lang="en-US"/>
              <a:t>MC methods for volumetric light transport – zero variance-based sampling schekems (a.k.a. path guiding)</a:t>
            </a:r>
            <a:endParaRPr lang="en-US" dirty="0"/>
          </a:p>
        </p:txBody>
      </p:sp>
      <p:sp>
        <p:nvSpPr>
          <p:cNvPr id="6" name="Slide Number Placeholder 5"/>
          <p:cNvSpPr>
            <a:spLocks noGrp="1"/>
          </p:cNvSpPr>
          <p:nvPr>
            <p:ph type="sldNum" sz="quarter" idx="12"/>
          </p:nvPr>
        </p:nvSpPr>
        <p:spPr>
          <a:xfrm>
            <a:off x="8562975" y="4832749"/>
            <a:ext cx="533400" cy="273844"/>
          </a:xfrm>
        </p:spPr>
        <p:txBody>
          <a:bodyPr/>
          <a:lstStyle>
            <a:lvl1pPr>
              <a:defRPr sz="1000"/>
            </a:lvl1pPr>
          </a:lstStyle>
          <a:p>
            <a:fld id="{AAF1287F-C282-884C-975E-4555C5B269F5}" type="slidenum">
              <a:rPr lang="en-US" smtClean="0"/>
              <a:pPr/>
              <a:t>‹#›</a:t>
            </a:fld>
            <a:endParaRPr lang="en-US" dirty="0"/>
          </a:p>
        </p:txBody>
      </p:sp>
    </p:spTree>
    <p:extLst>
      <p:ext uri="{BB962C8B-B14F-4D97-AF65-F5344CB8AC3E}">
        <p14:creationId xmlns:p14="http://schemas.microsoft.com/office/powerpoint/2010/main" val="192371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ligh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a:p>
        </p:txBody>
      </p:sp>
      <p:sp>
        <p:nvSpPr>
          <p:cNvPr id="6" name="Zástupný symbol pro číslo snímku 5"/>
          <p:cNvSpPr>
            <a:spLocks noGrp="1"/>
          </p:cNvSpPr>
          <p:nvPr>
            <p:ph type="sldNum" sz="quarter" idx="12"/>
          </p:nvPr>
        </p:nvSpPr>
        <p:spPr>
          <a:xfrm>
            <a:off x="8509831" y="4896969"/>
            <a:ext cx="340672" cy="246323"/>
          </a:xfrm>
        </p:spPr>
        <p:txBody>
          <a:bodyPr/>
          <a:lstStyle/>
          <a:p>
            <a:fld id="{7B6CC4D6-176D-4020-9484-FACE48CDBCFB}" type="slidenum">
              <a:rPr lang="cs-CZ" smtClean="0">
                <a:solidFill>
                  <a:prstClr val="black"/>
                </a:solidFill>
              </a:rPr>
              <a:pPr/>
              <a:t>‹#›</a:t>
            </a:fld>
            <a:endParaRPr lang="cs-CZ" dirty="0">
              <a:solidFill>
                <a:prstClr val="black"/>
              </a:solidFill>
            </a:endParaRPr>
          </a:p>
        </p:txBody>
      </p:sp>
      <p:sp>
        <p:nvSpPr>
          <p:cNvPr id="7" name="Zástupný symbol pro obsah 6"/>
          <p:cNvSpPr>
            <a:spLocks noGrp="1"/>
          </p:cNvSpPr>
          <p:nvPr>
            <p:ph sz="quarter" idx="13" hasCustomPrompt="1"/>
          </p:nvPr>
        </p:nvSpPr>
        <p:spPr>
          <a:xfrm>
            <a:off x="481574" y="827481"/>
            <a:ext cx="8163117" cy="3901434"/>
          </a:xfrm>
        </p:spPr>
        <p:txBody>
          <a:bodyPr/>
          <a:lstStyle>
            <a:lvl1pPr marL="0" indent="0">
              <a:buNone/>
              <a:defRPr sz="1633" b="1"/>
            </a:lvl1pPr>
            <a:lvl2pPr marL="0" indent="0">
              <a:buNone/>
              <a:defRPr u="sng"/>
            </a:lvl2pPr>
            <a:lvl3pPr marL="0" indent="0">
              <a:buNone/>
              <a:defRPr sz="1633"/>
            </a:lvl3pPr>
            <a:lvl4pPr marL="182901" indent="-182901">
              <a:defRPr/>
            </a:lvl4pPr>
            <a:lvl5pPr marL="363645" indent="-180753">
              <a:defRPr/>
            </a:lvl5pPr>
          </a:lstStyle>
          <a:p>
            <a:pPr lvl="0"/>
            <a:r>
              <a:rPr lang="en-US" dirty="0"/>
              <a:t>Paragraph</a:t>
            </a:r>
          </a:p>
          <a:p>
            <a:pPr lvl="1"/>
            <a:r>
              <a:rPr lang="en-US" dirty="0"/>
              <a:t>Sub-paragraph</a:t>
            </a:r>
          </a:p>
          <a:p>
            <a:pPr lvl="2"/>
            <a:r>
              <a:rPr lang="en-US" dirty="0"/>
              <a:t>Text</a:t>
            </a:r>
            <a:endParaRPr lang="cs-CZ" dirty="0"/>
          </a:p>
        </p:txBody>
      </p:sp>
      <p:sp>
        <p:nvSpPr>
          <p:cNvPr id="8"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spTree>
    <p:extLst>
      <p:ext uri="{BB962C8B-B14F-4D97-AF65-F5344CB8AC3E}">
        <p14:creationId xmlns:p14="http://schemas.microsoft.com/office/powerpoint/2010/main" val="232346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dark)">
    <p:bg>
      <p:bgPr>
        <a:solidFill>
          <a:schemeClr val="tx2"/>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lvl1pPr>
              <a:defRPr>
                <a:solidFill>
                  <a:schemeClr val="bg1"/>
                </a:solidFill>
              </a:defRPr>
            </a:lvl1pPr>
          </a:lstStyle>
          <a:p>
            <a:r>
              <a:rPr lang="en-US"/>
              <a:t>&lt;Slide Header&gt;</a:t>
            </a:r>
            <a:endParaRPr lang="cs-CZ" dirty="0"/>
          </a:p>
        </p:txBody>
      </p:sp>
      <p:sp>
        <p:nvSpPr>
          <p:cNvPr id="5" name="Zástupný symbol pro zápatí 4"/>
          <p:cNvSpPr>
            <a:spLocks noGrp="1"/>
          </p:cNvSpPr>
          <p:nvPr>
            <p:ph type="ftr" sz="quarter" idx="11"/>
          </p:nvPr>
        </p:nvSpPr>
        <p:spPr/>
        <p:txBody>
          <a:bodyPr/>
          <a:lstStyle>
            <a:lvl1pPr>
              <a:defRPr>
                <a:solidFill>
                  <a:schemeClr val="bg1"/>
                </a:solidFill>
              </a:defRPr>
            </a:lvl1pPr>
          </a:lstStyle>
          <a:p>
            <a:r>
              <a:rPr lang="en-US" dirty="0">
                <a:solidFill>
                  <a:prstClr val="white"/>
                </a:solidFill>
              </a:rPr>
              <a:t>MC methods for volumetric light transport – zero variance-based sampling </a:t>
            </a:r>
            <a:r>
              <a:rPr lang="en-US" dirty="0" err="1">
                <a:solidFill>
                  <a:prstClr val="white"/>
                </a:solidFill>
              </a:rPr>
              <a:t>schekems</a:t>
            </a:r>
            <a:r>
              <a:rPr lang="en-US" dirty="0">
                <a:solidFill>
                  <a:prstClr val="white"/>
                </a:solidFill>
              </a:rPr>
              <a:t> (a.k.a. path guiding)</a:t>
            </a:r>
            <a:endParaRPr lang="cs-CZ" dirty="0">
              <a:solidFill>
                <a:prstClr val="white"/>
              </a:solidFill>
            </a:endParaRPr>
          </a:p>
        </p:txBody>
      </p:sp>
      <p:sp>
        <p:nvSpPr>
          <p:cNvPr id="6" name="Zástupný symbol pro číslo snímku 5"/>
          <p:cNvSpPr>
            <a:spLocks noGrp="1"/>
          </p:cNvSpPr>
          <p:nvPr>
            <p:ph type="sldNum" sz="quarter" idx="12"/>
          </p:nvPr>
        </p:nvSpPr>
        <p:spPr>
          <a:xfrm>
            <a:off x="8509831" y="4896969"/>
            <a:ext cx="340672" cy="246323"/>
          </a:xfrm>
        </p:spPr>
        <p:txBody>
          <a:bodyPr/>
          <a:lstStyle>
            <a:lvl1pPr>
              <a:defRPr>
                <a:solidFill>
                  <a:schemeClr val="bg1"/>
                </a:solidFill>
              </a:defRPr>
            </a:lvl1pPr>
          </a:lstStyle>
          <a:p>
            <a:fld id="{7B6CC4D6-176D-4020-9484-FACE48CDBCFB}" type="slidenum">
              <a:rPr lang="cs-CZ" smtClean="0">
                <a:solidFill>
                  <a:prstClr val="white"/>
                </a:solidFill>
              </a:rPr>
              <a:pPr/>
              <a:t>‹#›</a:t>
            </a:fld>
            <a:endParaRPr lang="cs-CZ" dirty="0">
              <a:solidFill>
                <a:prstClr val="white"/>
              </a:solidFill>
            </a:endParaRPr>
          </a:p>
        </p:txBody>
      </p:sp>
      <p:sp>
        <p:nvSpPr>
          <p:cNvPr id="7" name="Zástupný symbol pro obsah 6"/>
          <p:cNvSpPr>
            <a:spLocks noGrp="1"/>
          </p:cNvSpPr>
          <p:nvPr>
            <p:ph sz="quarter" idx="13" hasCustomPrompt="1"/>
          </p:nvPr>
        </p:nvSpPr>
        <p:spPr>
          <a:xfrm>
            <a:off x="481574" y="827481"/>
            <a:ext cx="8163117" cy="3901434"/>
          </a:xfrm>
        </p:spPr>
        <p:txBody>
          <a:bodyPr>
            <a:normAutofit/>
          </a:bodyPr>
          <a:lstStyle>
            <a:lvl1pPr marL="0" indent="0">
              <a:buNone/>
              <a:defRPr sz="1633" b="1">
                <a:solidFill>
                  <a:schemeClr val="bg1"/>
                </a:solidFill>
              </a:defRPr>
            </a:lvl1pPr>
            <a:lvl2pPr marL="0" indent="0">
              <a:buNone/>
              <a:defRPr sz="1633" u="sng">
                <a:solidFill>
                  <a:schemeClr val="bg1"/>
                </a:solidFill>
              </a:defRPr>
            </a:lvl2pPr>
            <a:lvl3pPr marL="0" indent="0">
              <a:buNone/>
              <a:defRPr sz="1633">
                <a:solidFill>
                  <a:schemeClr val="bg1"/>
                </a:solidFill>
              </a:defRPr>
            </a:lvl3pPr>
            <a:lvl4pPr marL="182901" indent="-182901">
              <a:defRPr>
                <a:solidFill>
                  <a:schemeClr val="bg1"/>
                </a:solidFill>
              </a:defRPr>
            </a:lvl4pPr>
            <a:lvl5pPr marL="363645" indent="-180753">
              <a:defRPr>
                <a:solidFill>
                  <a:schemeClr val="bg1"/>
                </a:solidFill>
              </a:defRPr>
            </a:lvl5pPr>
          </a:lstStyle>
          <a:p>
            <a:pPr lvl="0"/>
            <a:r>
              <a:rPr lang="en-US"/>
              <a:t>Paragraph</a:t>
            </a:r>
          </a:p>
          <a:p>
            <a:pPr lvl="1"/>
            <a:r>
              <a:rPr lang="en-US"/>
              <a:t>Sub-paragraph</a:t>
            </a:r>
          </a:p>
          <a:p>
            <a:pPr lvl="2"/>
            <a:r>
              <a:rPr lang="en-US"/>
              <a:t>Text</a:t>
            </a:r>
            <a:endParaRPr lang="cs-CZ" dirty="0"/>
          </a:p>
        </p:txBody>
      </p:sp>
      <p:cxnSp>
        <p:nvCxnSpPr>
          <p:cNvPr id="9" name="Přímá spojnice 8"/>
          <p:cNvCxnSpPr/>
          <p:nvPr userDrawn="1"/>
        </p:nvCxnSpPr>
        <p:spPr>
          <a:xfrm>
            <a:off x="0" y="4896966"/>
            <a:ext cx="91441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Obrázek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150995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481543" y="827481"/>
            <a:ext cx="4033307" cy="3901434"/>
          </a:xfrm>
        </p:spPr>
        <p:txBody>
          <a:bodyPr/>
          <a:lstStyle/>
          <a:p>
            <a:pPr lvl="0"/>
            <a:r>
              <a:rPr lang="en-US"/>
              <a:t>Bulletted list</a:t>
            </a:r>
          </a:p>
          <a:p>
            <a:pPr lvl="1"/>
            <a:r>
              <a:rPr lang="en-US"/>
              <a:t>Level Two</a:t>
            </a:r>
          </a:p>
          <a:p>
            <a:pPr lvl="2"/>
            <a:r>
              <a:rPr lang="en-US"/>
              <a:t>Level Three</a:t>
            </a:r>
            <a:endParaRPr lang="cs-CZ" dirty="0"/>
          </a:p>
        </p:txBody>
      </p:sp>
      <p:sp>
        <p:nvSpPr>
          <p:cNvPr id="4" name="Zástupný symbol pro obsah 3"/>
          <p:cNvSpPr>
            <a:spLocks noGrp="1"/>
          </p:cNvSpPr>
          <p:nvPr>
            <p:ph sz="half" idx="2" hasCustomPrompt="1"/>
          </p:nvPr>
        </p:nvSpPr>
        <p:spPr>
          <a:xfrm>
            <a:off x="4629150" y="827481"/>
            <a:ext cx="4015510" cy="3901434"/>
          </a:xfrm>
        </p:spPr>
        <p:txBody>
          <a:bodyPr/>
          <a:lstStyle/>
          <a:p>
            <a:pPr lvl="0"/>
            <a:r>
              <a:rPr lang="en-US"/>
              <a:t>Bulletted list</a:t>
            </a:r>
          </a:p>
          <a:p>
            <a:pPr lvl="1"/>
            <a:r>
              <a:rPr lang="en-US"/>
              <a:t>Level Two</a:t>
            </a:r>
          </a:p>
          <a:p>
            <a:pPr lvl="2"/>
            <a:r>
              <a:rPr lang="en-US"/>
              <a:t>Level Three</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4242837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ouble Text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3" name="Zástupný symbol pro obsah 2"/>
          <p:cNvSpPr>
            <a:spLocks noGrp="1"/>
          </p:cNvSpPr>
          <p:nvPr>
            <p:ph sz="half" idx="1" hasCustomPrompt="1"/>
          </p:nvPr>
        </p:nvSpPr>
        <p:spPr>
          <a:xfrm>
            <a:off x="481543" y="827481"/>
            <a:ext cx="4033307" cy="3901434"/>
          </a:xfrm>
        </p:spPr>
        <p:txBody>
          <a:bodyPr>
            <a:normAutofit/>
          </a:bodyPr>
          <a:lstStyle>
            <a:lvl1pPr marL="0" indent="0">
              <a:buNone/>
              <a:defRPr sz="1633" b="1"/>
            </a:lvl1pPr>
            <a:lvl2pPr marL="0" indent="0">
              <a:buNone/>
              <a:defRPr sz="1633" u="sng"/>
            </a:lvl2pPr>
            <a:lvl3pPr marL="0" indent="0">
              <a:buNone/>
              <a:defRPr sz="1633"/>
            </a:lvl3pPr>
            <a:lvl4pPr marL="180753" indent="-180753">
              <a:defRPr/>
            </a:lvl4pPr>
            <a:lvl5pPr marL="364722" indent="-183979">
              <a:defRPr/>
            </a:lvl5pPr>
          </a:lstStyle>
          <a:p>
            <a:pPr lvl="0"/>
            <a:r>
              <a:rPr lang="en-US"/>
              <a:t>Paragraph</a:t>
            </a:r>
          </a:p>
          <a:p>
            <a:pPr lvl="1"/>
            <a:r>
              <a:rPr lang="en-US"/>
              <a:t>Sub-paragraph</a:t>
            </a:r>
          </a:p>
          <a:p>
            <a:pPr lvl="2"/>
            <a:r>
              <a:rPr lang="en-US"/>
              <a:t>Text</a:t>
            </a:r>
            <a:endParaRPr lang="cs-CZ" dirty="0"/>
          </a:p>
        </p:txBody>
      </p:sp>
      <p:sp>
        <p:nvSpPr>
          <p:cNvPr id="4" name="Zástupný symbol pro obsah 3"/>
          <p:cNvSpPr>
            <a:spLocks noGrp="1"/>
          </p:cNvSpPr>
          <p:nvPr>
            <p:ph sz="half" idx="2" hasCustomPrompt="1"/>
          </p:nvPr>
        </p:nvSpPr>
        <p:spPr>
          <a:xfrm>
            <a:off x="4629150" y="827481"/>
            <a:ext cx="4015510" cy="3901434"/>
          </a:xfrm>
        </p:spPr>
        <p:txBody>
          <a:bodyPr>
            <a:normAutofit/>
          </a:bodyPr>
          <a:lstStyle>
            <a:lvl1pPr marL="0" indent="0">
              <a:buNone/>
              <a:defRPr sz="1633" b="1"/>
            </a:lvl1pPr>
            <a:lvl2pPr marL="0" indent="0">
              <a:buNone/>
              <a:defRPr sz="1633" u="sng"/>
            </a:lvl2pPr>
            <a:lvl3pPr marL="0" indent="0">
              <a:buNone/>
              <a:defRPr sz="1633"/>
            </a:lvl3pPr>
            <a:lvl4pPr marL="180753" indent="-180753">
              <a:defRPr/>
            </a:lvl4pPr>
            <a:lvl5pPr marL="364722" indent="-183979">
              <a:defRPr/>
            </a:lvl5pPr>
          </a:lstStyle>
          <a:p>
            <a:pPr lvl="0"/>
            <a:r>
              <a:rPr lang="en-US"/>
              <a:t>Paragraph</a:t>
            </a:r>
          </a:p>
          <a:p>
            <a:pPr lvl="1"/>
            <a:r>
              <a:rPr lang="en-US"/>
              <a:t>Sub-paragraph</a:t>
            </a:r>
          </a:p>
          <a:p>
            <a:pPr lvl="2"/>
            <a:r>
              <a:rPr lang="en-US"/>
              <a:t>Text</a:t>
            </a:r>
            <a:endParaRPr lang="cs-CZ" dirty="0"/>
          </a:p>
        </p:txBody>
      </p:sp>
      <p:sp>
        <p:nvSpPr>
          <p:cNvPr id="7" name="Zástupný symbol pro číslo snímku 6"/>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8"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pic>
        <p:nvPicPr>
          <p:cNvPr id="9"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956596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a:lstStyle/>
          <a:p>
            <a:r>
              <a:rPr lang="en-US"/>
              <a:t>&lt;Slide Header&gt;</a:t>
            </a:r>
            <a:endParaRPr lang="cs-CZ" dirty="0"/>
          </a:p>
        </p:txBody>
      </p:sp>
      <p:sp>
        <p:nvSpPr>
          <p:cNvPr id="5" name="Zástupný symbol pro číslo snímku 4"/>
          <p:cNvSpPr>
            <a:spLocks noGrp="1"/>
          </p:cNvSpPr>
          <p:nvPr>
            <p:ph type="sldNum" sz="quarter" idx="12"/>
          </p:nvPr>
        </p:nvSpPr>
        <p:spPr/>
        <p:txBody>
          <a:bodyPr/>
          <a:lstStyle/>
          <a:p>
            <a:fld id="{7B6CC4D6-176D-4020-9484-FACE48CDBCFB}" type="slidenum">
              <a:rPr lang="cs-CZ" smtClean="0">
                <a:solidFill>
                  <a:prstClr val="black"/>
                </a:solidFill>
              </a:rPr>
              <a:pPr/>
              <a:t>‹#›</a:t>
            </a:fld>
            <a:endParaRPr lang="cs-CZ">
              <a:solidFill>
                <a:prstClr val="black"/>
              </a:solidFill>
            </a:endParaRPr>
          </a:p>
        </p:txBody>
      </p:sp>
      <p:sp>
        <p:nvSpPr>
          <p:cNvPr id="6"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4264" y="73656"/>
            <a:ext cx="1089717" cy="464651"/>
          </a:xfrm>
          <a:prstGeom prst="rect">
            <a:avLst/>
          </a:prstGeom>
        </p:spPr>
      </p:pic>
    </p:spTree>
    <p:extLst>
      <p:ext uri="{BB962C8B-B14F-4D97-AF65-F5344CB8AC3E}">
        <p14:creationId xmlns:p14="http://schemas.microsoft.com/office/powerpoint/2010/main" val="2000102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723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4785996"/>
            <a:ext cx="2133600" cy="342900"/>
          </a:xfrm>
          <a:prstGeom prst="rect">
            <a:avLst/>
          </a:prstGeom>
          <a:ln/>
        </p:spPr>
        <p:txBody>
          <a:bodyPr lIns="103877" tIns="51935" rIns="103877" bIns="51935"/>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4785996"/>
            <a:ext cx="2133600" cy="3429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403350" y="4767132"/>
            <a:ext cx="6337300" cy="342900"/>
          </a:xfrm>
          <a:prstGeom prst="rect">
            <a:avLst/>
          </a:prstGeom>
          <a:noFill/>
          <a:ln w="9525">
            <a:noFill/>
            <a:miter lim="800000"/>
            <a:headEnd/>
            <a:tailEnd/>
          </a:ln>
          <a:effectLst/>
        </p:spPr>
        <p:txBody>
          <a:bodyPr vert="horz" wrap="square" lIns="103877" tIns="51935" rIns="103877" bIns="51935" numCol="1" anchor="b" anchorCtr="0" compatLnSpc="1">
            <a:prstTxWarp prst="textNoShape">
              <a:avLst/>
            </a:prstTxWarp>
          </a:bodyPr>
          <a:lstStyle>
            <a:defPPr>
              <a:defRPr lang="en-US"/>
            </a:defPPr>
            <a:lvl1pPr algn="ctr" rtl="0" fontAlgn="base">
              <a:spcBef>
                <a:spcPct val="0"/>
              </a:spcBef>
              <a:spcAft>
                <a:spcPct val="0"/>
              </a:spcAft>
              <a:defRPr sz="885" kern="1200">
                <a:solidFill>
                  <a:schemeClr val="tx1"/>
                </a:solidFill>
                <a:latin typeface="+mn-lt"/>
                <a:ea typeface="+mn-ea"/>
                <a:cs typeface="+mn-cs"/>
              </a:defRPr>
            </a:lvl1pPr>
            <a:lvl2pPr marL="353375" algn="l" rtl="0" fontAlgn="base">
              <a:spcBef>
                <a:spcPct val="0"/>
              </a:spcBef>
              <a:spcAft>
                <a:spcPct val="0"/>
              </a:spcAft>
              <a:defRPr kern="1200">
                <a:solidFill>
                  <a:schemeClr val="tx1"/>
                </a:solidFill>
                <a:latin typeface="Lucida Console" pitchFamily="49" charset="0"/>
                <a:ea typeface="+mn-ea"/>
                <a:cs typeface="+mn-cs"/>
              </a:defRPr>
            </a:lvl2pPr>
            <a:lvl3pPr marL="706766" algn="l" rtl="0" fontAlgn="base">
              <a:spcBef>
                <a:spcPct val="0"/>
              </a:spcBef>
              <a:spcAft>
                <a:spcPct val="0"/>
              </a:spcAft>
              <a:defRPr kern="1200">
                <a:solidFill>
                  <a:schemeClr val="tx1"/>
                </a:solidFill>
                <a:latin typeface="Lucida Console" pitchFamily="49" charset="0"/>
                <a:ea typeface="+mn-ea"/>
                <a:cs typeface="+mn-cs"/>
              </a:defRPr>
            </a:lvl3pPr>
            <a:lvl4pPr marL="1060154" algn="l" rtl="0" fontAlgn="base">
              <a:spcBef>
                <a:spcPct val="0"/>
              </a:spcBef>
              <a:spcAft>
                <a:spcPct val="0"/>
              </a:spcAft>
              <a:defRPr kern="1200">
                <a:solidFill>
                  <a:schemeClr val="tx1"/>
                </a:solidFill>
                <a:latin typeface="Lucida Console" pitchFamily="49" charset="0"/>
                <a:ea typeface="+mn-ea"/>
                <a:cs typeface="+mn-cs"/>
              </a:defRPr>
            </a:lvl4pPr>
            <a:lvl5pPr marL="1413537" algn="l" rtl="0" fontAlgn="base">
              <a:spcBef>
                <a:spcPct val="0"/>
              </a:spcBef>
              <a:spcAft>
                <a:spcPct val="0"/>
              </a:spcAft>
              <a:defRPr kern="1200">
                <a:solidFill>
                  <a:schemeClr val="tx1"/>
                </a:solidFill>
                <a:latin typeface="Lucida Console" pitchFamily="49" charset="0"/>
                <a:ea typeface="+mn-ea"/>
                <a:cs typeface="+mn-cs"/>
              </a:defRPr>
            </a:lvl5pPr>
            <a:lvl6pPr marL="1766921" algn="l" defTabSz="706766" rtl="0" eaLnBrk="1" latinLnBrk="0" hangingPunct="1">
              <a:defRPr kern="1200">
                <a:solidFill>
                  <a:schemeClr val="tx1"/>
                </a:solidFill>
                <a:latin typeface="Lucida Console" pitchFamily="49" charset="0"/>
                <a:ea typeface="+mn-ea"/>
                <a:cs typeface="+mn-cs"/>
              </a:defRPr>
            </a:lvl6pPr>
            <a:lvl7pPr marL="2120307" algn="l" defTabSz="706766" rtl="0" eaLnBrk="1" latinLnBrk="0" hangingPunct="1">
              <a:defRPr kern="1200">
                <a:solidFill>
                  <a:schemeClr val="tx1"/>
                </a:solidFill>
                <a:latin typeface="Lucida Console" pitchFamily="49" charset="0"/>
                <a:ea typeface="+mn-ea"/>
                <a:cs typeface="+mn-cs"/>
              </a:defRPr>
            </a:lvl7pPr>
            <a:lvl8pPr marL="2473691" algn="l" defTabSz="706766" rtl="0" eaLnBrk="1" latinLnBrk="0" hangingPunct="1">
              <a:defRPr kern="1200">
                <a:solidFill>
                  <a:schemeClr val="tx1"/>
                </a:solidFill>
                <a:latin typeface="Lucida Console" pitchFamily="49" charset="0"/>
                <a:ea typeface="+mn-ea"/>
                <a:cs typeface="+mn-cs"/>
              </a:defRPr>
            </a:lvl8pPr>
            <a:lvl9pPr marL="2827075" algn="l" defTabSz="706766" rtl="0" eaLnBrk="1" latinLnBrk="0" hangingPunct="1">
              <a:defRPr kern="1200">
                <a:solidFill>
                  <a:schemeClr val="tx1"/>
                </a:solidFill>
                <a:latin typeface="Lucida Console" pitchFamily="49" charset="0"/>
                <a:ea typeface="+mn-ea"/>
                <a:cs typeface="+mn-cs"/>
              </a:defRPr>
            </a:lvl9pPr>
          </a:lstStyle>
          <a:p>
            <a:pPr>
              <a:defRPr/>
            </a:pPr>
            <a:r>
              <a:rPr lang="en-US" altLang="en-US" dirty="0" smtClean="0">
                <a:solidFill>
                  <a:prstClr val="black"/>
                </a:solidFill>
              </a:rPr>
              <a:t>MC methods for volumetric light transport – zero variance-based sampling </a:t>
            </a:r>
            <a:r>
              <a:rPr lang="en-US" altLang="en-US" dirty="0" err="1" smtClean="0">
                <a:solidFill>
                  <a:prstClr val="black"/>
                </a:solidFill>
              </a:rPr>
              <a:t>schekems</a:t>
            </a:r>
            <a:r>
              <a:rPr lang="en-US" altLang="en-US" dirty="0" smtClean="0">
                <a:solidFill>
                  <a:prstClr val="black"/>
                </a:solidFill>
              </a:rPr>
              <a:t> (a.k.a. path guiding)</a:t>
            </a:r>
            <a:endParaRPr lang="en-US" altLang="en-US" dirty="0">
              <a:solidFill>
                <a:prstClr val="black"/>
              </a:solidFill>
            </a:endParaRPr>
          </a:p>
        </p:txBody>
      </p:sp>
    </p:spTree>
    <p:extLst>
      <p:ext uri="{BB962C8B-B14F-4D97-AF65-F5344CB8AC3E}">
        <p14:creationId xmlns:p14="http://schemas.microsoft.com/office/powerpoint/2010/main" val="40596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
            <a:ext cx="7772400" cy="5143499"/>
          </a:xfrm>
        </p:spPr>
        <p:txBody>
          <a:bodyPr lIns="0" tIns="0" rIns="0" bIns="0" anchor="ctr" anchorCtr="0"/>
          <a:lstStyle>
            <a:lvl1pPr algn="ctr">
              <a:defRPr sz="3130" b="1" cap="all"/>
            </a:lvl1pPr>
          </a:lstStyle>
          <a:p>
            <a:r>
              <a:rPr lang="en-US" dirty="0"/>
              <a:t>Click to edit Master title style</a:t>
            </a:r>
          </a:p>
        </p:txBody>
      </p:sp>
      <p:sp>
        <p:nvSpPr>
          <p:cNvPr id="3" name="Text Placeholder 2"/>
          <p:cNvSpPr>
            <a:spLocks noGrp="1"/>
          </p:cNvSpPr>
          <p:nvPr>
            <p:ph type="body" idx="1"/>
          </p:nvPr>
        </p:nvSpPr>
        <p:spPr>
          <a:xfrm>
            <a:off x="722315" y="2841781"/>
            <a:ext cx="7772400" cy="2214246"/>
          </a:xfrm>
        </p:spPr>
        <p:txBody>
          <a:bodyPr anchor="b"/>
          <a:lstStyle>
            <a:lvl1pPr marL="0" indent="0">
              <a:buNone/>
              <a:defRPr sz="1565"/>
            </a:lvl1pPr>
            <a:lvl2pPr marL="353711" indent="0">
              <a:buNone/>
              <a:defRPr sz="1429"/>
            </a:lvl2pPr>
            <a:lvl3pPr marL="707437" indent="0">
              <a:buNone/>
              <a:defRPr sz="1225"/>
            </a:lvl3pPr>
            <a:lvl4pPr marL="1061155" indent="0">
              <a:buNone/>
              <a:defRPr sz="1089"/>
            </a:lvl4pPr>
            <a:lvl5pPr marL="1414872" indent="0">
              <a:buNone/>
              <a:defRPr sz="1089"/>
            </a:lvl5pPr>
            <a:lvl6pPr marL="1768592" indent="0">
              <a:buNone/>
              <a:defRPr sz="1089"/>
            </a:lvl6pPr>
            <a:lvl7pPr marL="2122312" indent="0">
              <a:buNone/>
              <a:defRPr sz="1089"/>
            </a:lvl7pPr>
            <a:lvl8pPr marL="2476029" indent="0">
              <a:buNone/>
              <a:defRPr sz="1089"/>
            </a:lvl8pPr>
            <a:lvl9pPr marL="2829748" indent="0">
              <a:buNone/>
              <a:defRPr sz="1089"/>
            </a:lvl9pPr>
          </a:lstStyle>
          <a:p>
            <a:pPr lvl="0"/>
            <a:r>
              <a:rPr lang="en-US" dirty="0"/>
              <a:t>Click to edit Master text styles</a:t>
            </a:r>
          </a:p>
        </p:txBody>
      </p:sp>
    </p:spTree>
    <p:extLst>
      <p:ext uri="{BB962C8B-B14F-4D97-AF65-F5344CB8AC3E}">
        <p14:creationId xmlns:p14="http://schemas.microsoft.com/office/powerpoint/2010/main" val="3919347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788670"/>
            <a:ext cx="9136380" cy="4354830"/>
          </a:xfrm>
          <a:prstGeom prst="rect">
            <a:avLst/>
          </a:prstGeom>
        </p:spPr>
        <p:txBody>
          <a:bodyPr lIns="164109" tIns="164109">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58622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790289" indent="-177260">
              <a:buClr>
                <a:srgbClr val="FFC000"/>
              </a:buClr>
              <a:defRPr>
                <a:ln w="31750">
                  <a:noFill/>
                </a:ln>
                <a:effectLst>
                  <a:outerShdw blurRad="50800" dist="38100" dir="2700000" algn="tl" rotWithShape="0">
                    <a:prstClr val="black"/>
                  </a:outerShdw>
                </a:effectLst>
                <a:latin typeface="Calibri" pitchFamily="34" charset="0"/>
              </a:defRPr>
            </a:lvl3pPr>
            <a:lvl4pPr marL="958933" indent="-16249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128809" indent="-16249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3272857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Three Columns">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714377" y="413514"/>
            <a:ext cx="7715247" cy="310387"/>
          </a:xfrm>
        </p:spPr>
        <p:txBody>
          <a:bodyPr/>
          <a:lstStyle>
            <a:lvl1pPr algn="ctr">
              <a:defRPr sz="2700"/>
            </a:lvl1pPr>
          </a:lstStyle>
          <a:p>
            <a:pPr lvl="0"/>
            <a:r>
              <a:rPr lang="en-US"/>
              <a:t>TITLE</a:t>
            </a:r>
            <a:endParaRPr lang="bg-BG"/>
          </a:p>
        </p:txBody>
      </p:sp>
      <p:sp>
        <p:nvSpPr>
          <p:cNvPr id="14" name="Text Placeholder 3"/>
          <p:cNvSpPr>
            <a:spLocks noGrp="1"/>
          </p:cNvSpPr>
          <p:nvPr>
            <p:ph type="body" sz="quarter" idx="12" hasCustomPrompt="1"/>
          </p:nvPr>
        </p:nvSpPr>
        <p:spPr>
          <a:xfrm>
            <a:off x="672517" y="1781180"/>
            <a:ext cx="2442158" cy="207749"/>
          </a:xfrm>
        </p:spPr>
        <p:txBody>
          <a:bodyPr anchor="ctr"/>
          <a:lstStyle>
            <a:lvl1pPr algn="ctr">
              <a:defRPr sz="1500">
                <a:solidFill>
                  <a:srgbClr val="0DB5FF"/>
                </a:solidFill>
              </a:defRPr>
            </a:lvl1pPr>
          </a:lstStyle>
          <a:p>
            <a:pPr lvl="0"/>
            <a:r>
              <a:rPr lang="en-US"/>
              <a:t>TITLE</a:t>
            </a:r>
            <a:endParaRPr lang="bg-BG"/>
          </a:p>
        </p:txBody>
      </p:sp>
      <p:sp>
        <p:nvSpPr>
          <p:cNvPr id="15" name="Text Placeholder 3"/>
          <p:cNvSpPr>
            <a:spLocks noGrp="1"/>
          </p:cNvSpPr>
          <p:nvPr>
            <p:ph type="body" sz="quarter" idx="17" hasCustomPrompt="1"/>
          </p:nvPr>
        </p:nvSpPr>
        <p:spPr>
          <a:xfrm>
            <a:off x="3329991" y="2282967"/>
            <a:ext cx="2442159" cy="1915909"/>
          </a:xfrm>
        </p:spPr>
        <p:txBody>
          <a:bodyPr/>
          <a:lstStyle>
            <a:lvl1pPr marL="0" marR="0" indent="0" algn="ctr" defTabSz="685800" rtl="0" eaLnBrk="1" fontAlgn="auto" latinLnBrk="0" hangingPunct="1">
              <a:lnSpc>
                <a:spcPct val="100000"/>
              </a:lnSpc>
              <a:spcBef>
                <a:spcPts val="0"/>
              </a:spcBef>
              <a:spcAft>
                <a:spcPts val="900"/>
              </a:spcAft>
              <a:buClr>
                <a:srgbClr val="0DB5FF"/>
              </a:buClr>
              <a:buSzTx/>
              <a:buFontTx/>
              <a:buNone/>
              <a:tabLst/>
              <a:defRPr sz="900"/>
            </a:lvl1pPr>
          </a:lstStyle>
          <a:p>
            <a:pPr lvl="0"/>
            <a:r>
              <a:rPr lang="en-US"/>
              <a:t>Line 01</a:t>
            </a:r>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p>
        </p:txBody>
      </p:sp>
      <p:sp>
        <p:nvSpPr>
          <p:cNvPr id="16" name="Text Placeholder 3"/>
          <p:cNvSpPr>
            <a:spLocks noGrp="1"/>
          </p:cNvSpPr>
          <p:nvPr>
            <p:ph type="body" sz="quarter" idx="18" hasCustomPrompt="1"/>
          </p:nvPr>
        </p:nvSpPr>
        <p:spPr>
          <a:xfrm>
            <a:off x="3329992" y="1677305"/>
            <a:ext cx="2442158" cy="415499"/>
          </a:xfrm>
        </p:spPr>
        <p:txBody>
          <a:bodyPr anchor="ctr"/>
          <a:lstStyle>
            <a:lvl1pPr algn="ctr">
              <a:defRPr sz="1500">
                <a:solidFill>
                  <a:srgbClr val="0DB5FF"/>
                </a:solidFill>
              </a:defRPr>
            </a:lvl1pPr>
          </a:lstStyle>
          <a:p>
            <a:pPr lvl="0"/>
            <a:r>
              <a:rPr lang="en-US"/>
              <a:t>TITLE </a:t>
            </a:r>
            <a:r>
              <a:rPr lang="en-US" err="1"/>
              <a:t>TITLE</a:t>
            </a:r>
            <a:r>
              <a:rPr lang="en-US"/>
              <a:t> </a:t>
            </a:r>
            <a:r>
              <a:rPr lang="en-US" err="1"/>
              <a:t>TITLE</a:t>
            </a:r>
            <a:r>
              <a:rPr lang="en-US"/>
              <a:t> </a:t>
            </a:r>
            <a:r>
              <a:rPr lang="en-US" err="1"/>
              <a:t>TITLE</a:t>
            </a:r>
            <a:r>
              <a:rPr lang="en-US"/>
              <a:t> </a:t>
            </a:r>
            <a:r>
              <a:rPr lang="en-US" err="1"/>
              <a:t>TITLE</a:t>
            </a:r>
            <a:endParaRPr lang="bg-BG"/>
          </a:p>
        </p:txBody>
      </p:sp>
      <p:sp>
        <p:nvSpPr>
          <p:cNvPr id="17" name="Text Placeholder 3"/>
          <p:cNvSpPr>
            <a:spLocks noGrp="1"/>
          </p:cNvSpPr>
          <p:nvPr>
            <p:ph type="body" sz="quarter" idx="19" hasCustomPrompt="1"/>
          </p:nvPr>
        </p:nvSpPr>
        <p:spPr>
          <a:xfrm>
            <a:off x="5987465" y="2282967"/>
            <a:ext cx="2442159" cy="1915909"/>
          </a:xfrm>
        </p:spPr>
        <p:txBody>
          <a:bodyPr/>
          <a:lstStyle>
            <a:lvl1pPr marL="0" marR="0" indent="0" algn="ctr" defTabSz="685800" rtl="0" eaLnBrk="1" fontAlgn="auto" latinLnBrk="0" hangingPunct="1">
              <a:lnSpc>
                <a:spcPct val="100000"/>
              </a:lnSpc>
              <a:spcBef>
                <a:spcPts val="0"/>
              </a:spcBef>
              <a:spcAft>
                <a:spcPts val="900"/>
              </a:spcAft>
              <a:buClr>
                <a:srgbClr val="0DB5FF"/>
              </a:buClr>
              <a:buSzTx/>
              <a:buFontTx/>
              <a:buNone/>
              <a:tabLst/>
              <a:defRPr sz="900"/>
            </a:lvl1pPr>
          </a:lstStyle>
          <a:p>
            <a:pPr lvl="0"/>
            <a:r>
              <a:rPr lang="en-US"/>
              <a:t>Line 01</a:t>
            </a:r>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p>
        </p:txBody>
      </p:sp>
      <p:sp>
        <p:nvSpPr>
          <p:cNvPr id="18" name="Text Placeholder 3"/>
          <p:cNvSpPr>
            <a:spLocks noGrp="1"/>
          </p:cNvSpPr>
          <p:nvPr>
            <p:ph type="body" sz="quarter" idx="20" hasCustomPrompt="1"/>
          </p:nvPr>
        </p:nvSpPr>
        <p:spPr>
          <a:xfrm>
            <a:off x="5987467" y="1781180"/>
            <a:ext cx="2442158" cy="207749"/>
          </a:xfrm>
        </p:spPr>
        <p:txBody>
          <a:bodyPr anchor="ctr"/>
          <a:lstStyle>
            <a:lvl1pPr algn="ctr">
              <a:defRPr sz="1500">
                <a:solidFill>
                  <a:srgbClr val="0DB5FF"/>
                </a:solidFill>
              </a:defRPr>
            </a:lvl1pPr>
          </a:lstStyle>
          <a:p>
            <a:pPr lvl="0"/>
            <a:r>
              <a:rPr lang="en-US"/>
              <a:t>TITLE</a:t>
            </a:r>
            <a:endParaRPr lang="bg-BG"/>
          </a:p>
        </p:txBody>
      </p:sp>
      <p:sp>
        <p:nvSpPr>
          <p:cNvPr id="19" name="Text Placeholder 3"/>
          <p:cNvSpPr>
            <a:spLocks noGrp="1"/>
          </p:cNvSpPr>
          <p:nvPr>
            <p:ph type="body" sz="quarter" idx="21" hasCustomPrompt="1"/>
          </p:nvPr>
        </p:nvSpPr>
        <p:spPr>
          <a:xfrm>
            <a:off x="667975" y="2282967"/>
            <a:ext cx="2442159" cy="1915909"/>
          </a:xfrm>
        </p:spPr>
        <p:txBody>
          <a:bodyPr/>
          <a:lstStyle>
            <a:lvl1pPr marL="0" marR="0" indent="0" algn="ctr" defTabSz="685800" rtl="0" eaLnBrk="1" fontAlgn="auto" latinLnBrk="0" hangingPunct="1">
              <a:lnSpc>
                <a:spcPct val="100000"/>
              </a:lnSpc>
              <a:spcBef>
                <a:spcPts val="0"/>
              </a:spcBef>
              <a:spcAft>
                <a:spcPts val="900"/>
              </a:spcAft>
              <a:buClr>
                <a:srgbClr val="0DB5FF"/>
              </a:buClr>
              <a:buSzTx/>
              <a:buFontTx/>
              <a:buNone/>
              <a:tabLst/>
              <a:defRPr sz="900"/>
            </a:lvl1pPr>
          </a:lstStyle>
          <a:p>
            <a:pPr lvl="0"/>
            <a:r>
              <a:rPr lang="en-US"/>
              <a:t>Line 01</a:t>
            </a:r>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p>
        </p:txBody>
      </p:sp>
      <p:sp>
        <p:nvSpPr>
          <p:cNvPr id="20" name="Text Placeholder 3"/>
          <p:cNvSpPr>
            <a:spLocks noGrp="1"/>
          </p:cNvSpPr>
          <p:nvPr>
            <p:ph type="body" sz="quarter" idx="22" hasCustomPrompt="1"/>
          </p:nvPr>
        </p:nvSpPr>
        <p:spPr>
          <a:xfrm>
            <a:off x="714377" y="794514"/>
            <a:ext cx="7715247" cy="207749"/>
          </a:xfrm>
        </p:spPr>
        <p:txBody>
          <a:bodyPr/>
          <a:lstStyle>
            <a:lvl1pPr algn="ctr">
              <a:defRPr sz="1500"/>
            </a:lvl1pPr>
          </a:lstStyle>
          <a:p>
            <a:pPr lvl="0"/>
            <a:r>
              <a:rPr lang="en-US"/>
              <a:t>TITLE</a:t>
            </a:r>
            <a:endParaRPr lang="bg-BG"/>
          </a:p>
        </p:txBody>
      </p:sp>
    </p:spTree>
    <p:extLst>
      <p:ext uri="{BB962C8B-B14F-4D97-AF65-F5344CB8AC3E}">
        <p14:creationId xmlns:p14="http://schemas.microsoft.com/office/powerpoint/2010/main" val="431640297"/>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MC methods for volumetric light transport – zero variance-based sampling schekems (a.k.a. path guiding)</a:t>
            </a:r>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19650191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914400"/>
            <a:ext cx="7924800" cy="6858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70685" tIns="35340" rIns="70685" bIns="35340"/>
          <a:lstStyle/>
          <a:p>
            <a:pPr defTabSz="619776" fontAlgn="base">
              <a:spcBef>
                <a:spcPct val="0"/>
              </a:spcBef>
              <a:spcAft>
                <a:spcPct val="0"/>
              </a:spcAft>
              <a:defRPr/>
            </a:pPr>
            <a:endParaRPr lang="en-US" sz="1225">
              <a:solidFill>
                <a:prstClr val="black"/>
              </a:solidFill>
              <a:latin typeface="Lucida Console" pitchFamily="49" charset="0"/>
            </a:endParaRPr>
          </a:p>
        </p:txBody>
      </p:sp>
      <p:sp>
        <p:nvSpPr>
          <p:cNvPr id="5" name="Line 8"/>
          <p:cNvSpPr>
            <a:spLocks noChangeShapeType="1"/>
          </p:cNvSpPr>
          <p:nvPr/>
        </p:nvSpPr>
        <p:spPr bwMode="auto">
          <a:xfrm>
            <a:off x="1981205" y="2971800"/>
            <a:ext cx="6511925" cy="0"/>
          </a:xfrm>
          <a:prstGeom prst="line">
            <a:avLst/>
          </a:prstGeom>
          <a:noFill/>
          <a:ln w="19050">
            <a:solidFill>
              <a:schemeClr val="accent1"/>
            </a:solidFill>
            <a:round/>
            <a:headEnd/>
            <a:tailEnd/>
          </a:ln>
          <a:effectLst/>
        </p:spPr>
        <p:txBody>
          <a:bodyPr lIns="70685" tIns="35340" rIns="70685" bIns="35340"/>
          <a:lstStyle/>
          <a:p>
            <a:pPr defTabSz="619776" fontAlgn="base">
              <a:spcBef>
                <a:spcPct val="0"/>
              </a:spcBef>
              <a:spcAft>
                <a:spcPct val="0"/>
              </a:spcAft>
              <a:defRPr/>
            </a:pPr>
            <a:endParaRPr lang="en-US" sz="1225">
              <a:solidFill>
                <a:prstClr val="black"/>
              </a:solidFill>
              <a:latin typeface="Lucida Console" pitchFamily="49" charset="0"/>
            </a:endParaRPr>
          </a:p>
        </p:txBody>
      </p:sp>
      <p:sp>
        <p:nvSpPr>
          <p:cNvPr id="60418" name="Rectangle 2"/>
          <p:cNvSpPr>
            <a:spLocks noGrp="1" noChangeArrowheads="1"/>
          </p:cNvSpPr>
          <p:nvPr>
            <p:ph type="ctrTitle"/>
          </p:nvPr>
        </p:nvSpPr>
        <p:spPr>
          <a:xfrm>
            <a:off x="914434" y="1143002"/>
            <a:ext cx="7623175" cy="1314450"/>
          </a:xfrm>
        </p:spPr>
        <p:txBody>
          <a:bodyPr/>
          <a:lstStyle>
            <a:lvl1pPr>
              <a:defRPr sz="279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2971800"/>
            <a:ext cx="6553200" cy="1314450"/>
          </a:xfrm>
        </p:spPr>
        <p:txBody>
          <a:bodyPr/>
          <a:lstStyle>
            <a:lvl1pPr marL="0" indent="0">
              <a:buFont typeface="Wingdings" pitchFamily="2" charset="2"/>
              <a:buNone/>
              <a:defRPr sz="1701"/>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124200" y="4682729"/>
            <a:ext cx="2895600" cy="342900"/>
          </a:xfrm>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732026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4785996"/>
            <a:ext cx="2133600" cy="342900"/>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4785996"/>
            <a:ext cx="2133600" cy="3429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403350" y="4767132"/>
            <a:ext cx="6337300" cy="342900"/>
          </a:xfrm>
          <a:prstGeom prst="rect">
            <a:avLst/>
          </a:prstGeom>
          <a:noFill/>
          <a:ln w="9525">
            <a:noFill/>
            <a:miter lim="800000"/>
            <a:headEnd/>
            <a:tailEnd/>
          </a:ln>
          <a:effectLst/>
        </p:spPr>
        <p:txBody>
          <a:bodyPr vert="horz" wrap="square" lIns="103890" tIns="51941" rIns="103890" bIns="51941" numCol="1" anchor="b" anchorCtr="0" compatLnSpc="1">
            <a:prstTxWarp prst="textNoShape">
              <a:avLst/>
            </a:prstTxWarp>
          </a:bodyPr>
          <a:lstStyle>
            <a:defPPr>
              <a:defRPr lang="en-US"/>
            </a:defPPr>
            <a:lvl1pPr algn="ctr" rtl="0" fontAlgn="base">
              <a:spcBef>
                <a:spcPct val="0"/>
              </a:spcBef>
              <a:spcAft>
                <a:spcPct val="0"/>
              </a:spcAft>
              <a:defRPr sz="885" kern="1200">
                <a:solidFill>
                  <a:schemeClr val="tx1"/>
                </a:solidFill>
                <a:latin typeface="+mn-lt"/>
                <a:ea typeface="+mn-ea"/>
                <a:cs typeface="+mn-cs"/>
              </a:defRPr>
            </a:lvl1pPr>
            <a:lvl2pPr marL="353419" algn="l" rtl="0" fontAlgn="base">
              <a:spcBef>
                <a:spcPct val="0"/>
              </a:spcBef>
              <a:spcAft>
                <a:spcPct val="0"/>
              </a:spcAft>
              <a:defRPr kern="1200">
                <a:solidFill>
                  <a:schemeClr val="tx1"/>
                </a:solidFill>
                <a:latin typeface="Lucida Console" pitchFamily="49" charset="0"/>
                <a:ea typeface="+mn-ea"/>
                <a:cs typeface="+mn-cs"/>
              </a:defRPr>
            </a:lvl2pPr>
            <a:lvl3pPr marL="706854" algn="l" rtl="0" fontAlgn="base">
              <a:spcBef>
                <a:spcPct val="0"/>
              </a:spcBef>
              <a:spcAft>
                <a:spcPct val="0"/>
              </a:spcAft>
              <a:defRPr kern="1200">
                <a:solidFill>
                  <a:schemeClr val="tx1"/>
                </a:solidFill>
                <a:latin typeface="Lucida Console" pitchFamily="49" charset="0"/>
                <a:ea typeface="+mn-ea"/>
                <a:cs typeface="+mn-cs"/>
              </a:defRPr>
            </a:lvl3pPr>
            <a:lvl4pPr marL="1060285" algn="l" rtl="0" fontAlgn="base">
              <a:spcBef>
                <a:spcPct val="0"/>
              </a:spcBef>
              <a:spcAft>
                <a:spcPct val="0"/>
              </a:spcAft>
              <a:defRPr kern="1200">
                <a:solidFill>
                  <a:schemeClr val="tx1"/>
                </a:solidFill>
                <a:latin typeface="Lucida Console" pitchFamily="49" charset="0"/>
                <a:ea typeface="+mn-ea"/>
                <a:cs typeface="+mn-cs"/>
              </a:defRPr>
            </a:lvl4pPr>
            <a:lvl5pPr marL="1413712" algn="l" rtl="0" fontAlgn="base">
              <a:spcBef>
                <a:spcPct val="0"/>
              </a:spcBef>
              <a:spcAft>
                <a:spcPct val="0"/>
              </a:spcAft>
              <a:defRPr kern="1200">
                <a:solidFill>
                  <a:schemeClr val="tx1"/>
                </a:solidFill>
                <a:latin typeface="Lucida Console" pitchFamily="49" charset="0"/>
                <a:ea typeface="+mn-ea"/>
                <a:cs typeface="+mn-cs"/>
              </a:defRPr>
            </a:lvl5pPr>
            <a:lvl6pPr marL="1767140" algn="l" defTabSz="706854" rtl="0" eaLnBrk="1" latinLnBrk="0" hangingPunct="1">
              <a:defRPr kern="1200">
                <a:solidFill>
                  <a:schemeClr val="tx1"/>
                </a:solidFill>
                <a:latin typeface="Lucida Console" pitchFamily="49" charset="0"/>
                <a:ea typeface="+mn-ea"/>
                <a:cs typeface="+mn-cs"/>
              </a:defRPr>
            </a:lvl6pPr>
            <a:lvl7pPr marL="2120569" algn="l" defTabSz="706854" rtl="0" eaLnBrk="1" latinLnBrk="0" hangingPunct="1">
              <a:defRPr kern="1200">
                <a:solidFill>
                  <a:schemeClr val="tx1"/>
                </a:solidFill>
                <a:latin typeface="Lucida Console" pitchFamily="49" charset="0"/>
                <a:ea typeface="+mn-ea"/>
                <a:cs typeface="+mn-cs"/>
              </a:defRPr>
            </a:lvl7pPr>
            <a:lvl8pPr marL="2473997" algn="l" defTabSz="706854" rtl="0" eaLnBrk="1" latinLnBrk="0" hangingPunct="1">
              <a:defRPr kern="1200">
                <a:solidFill>
                  <a:schemeClr val="tx1"/>
                </a:solidFill>
                <a:latin typeface="Lucida Console" pitchFamily="49" charset="0"/>
                <a:ea typeface="+mn-ea"/>
                <a:cs typeface="+mn-cs"/>
              </a:defRPr>
            </a:lvl8pPr>
            <a:lvl9pPr marL="2827425" algn="l" defTabSz="706854" rtl="0" eaLnBrk="1" latinLnBrk="0" hangingPunct="1">
              <a:defRPr kern="1200">
                <a:solidFill>
                  <a:schemeClr val="tx1"/>
                </a:solidFill>
                <a:latin typeface="Lucida Console" pitchFamily="49" charset="0"/>
                <a:ea typeface="+mn-ea"/>
                <a:cs typeface="+mn-cs"/>
              </a:defRPr>
            </a:lvl9p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Tree>
    <p:extLst>
      <p:ext uri="{BB962C8B-B14F-4D97-AF65-F5344CB8AC3E}">
        <p14:creationId xmlns:p14="http://schemas.microsoft.com/office/powerpoint/2010/main" val="2066284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
            <a:ext cx="7772400" cy="5143499"/>
          </a:xfrm>
        </p:spPr>
        <p:txBody>
          <a:bodyPr lIns="0" tIns="0" rIns="0" bIns="0" anchor="ctr" anchorCtr="0"/>
          <a:lstStyle>
            <a:lvl1pPr algn="ctr">
              <a:defRPr sz="3130" b="1" cap="all"/>
            </a:lvl1pPr>
          </a:lstStyle>
          <a:p>
            <a:r>
              <a:rPr lang="en-US" dirty="0"/>
              <a:t>Click to edit Master title style</a:t>
            </a:r>
          </a:p>
        </p:txBody>
      </p:sp>
      <p:sp>
        <p:nvSpPr>
          <p:cNvPr id="3" name="Text Placeholder 2"/>
          <p:cNvSpPr>
            <a:spLocks noGrp="1"/>
          </p:cNvSpPr>
          <p:nvPr>
            <p:ph type="body" idx="1"/>
          </p:nvPr>
        </p:nvSpPr>
        <p:spPr>
          <a:xfrm>
            <a:off x="722315" y="2841781"/>
            <a:ext cx="7772400" cy="2214246"/>
          </a:xfrm>
        </p:spPr>
        <p:txBody>
          <a:bodyPr anchor="b"/>
          <a:lstStyle>
            <a:lvl1pPr marL="0" indent="0">
              <a:buNone/>
              <a:defRPr sz="1565"/>
            </a:lvl1pPr>
            <a:lvl2pPr marL="353419" indent="0">
              <a:buNone/>
              <a:defRPr sz="1429"/>
            </a:lvl2pPr>
            <a:lvl3pPr marL="706854" indent="0">
              <a:buNone/>
              <a:defRPr sz="1225"/>
            </a:lvl3pPr>
            <a:lvl4pPr marL="1060285" indent="0">
              <a:buNone/>
              <a:defRPr sz="1089"/>
            </a:lvl4pPr>
            <a:lvl5pPr marL="1413712" indent="0">
              <a:buNone/>
              <a:defRPr sz="1089"/>
            </a:lvl5pPr>
            <a:lvl6pPr marL="1767140" indent="0">
              <a:buNone/>
              <a:defRPr sz="1089"/>
            </a:lvl6pPr>
            <a:lvl7pPr marL="2120569" indent="0">
              <a:buNone/>
              <a:defRPr sz="1089"/>
            </a:lvl7pPr>
            <a:lvl8pPr marL="2473997" indent="0">
              <a:buNone/>
              <a:defRPr sz="1089"/>
            </a:lvl8pPr>
            <a:lvl9pPr marL="2827425" indent="0">
              <a:buNone/>
              <a:defRPr sz="1089"/>
            </a:lvl9pPr>
          </a:lstStyle>
          <a:p>
            <a:pPr lvl="0"/>
            <a:r>
              <a:rPr lang="en-US" dirty="0"/>
              <a:t>Click to edit Master text styles</a:t>
            </a:r>
          </a:p>
        </p:txBody>
      </p:sp>
    </p:spTree>
    <p:extLst>
      <p:ext uri="{BB962C8B-B14F-4D97-AF65-F5344CB8AC3E}">
        <p14:creationId xmlns:p14="http://schemas.microsoft.com/office/powerpoint/2010/main" val="2804125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
            <a:ext cx="7772400" cy="5143499"/>
          </a:xfrm>
        </p:spPr>
        <p:txBody>
          <a:bodyPr lIns="0" tIns="0" rIns="0" bIns="0" anchor="ctr" anchorCtr="0"/>
          <a:lstStyle>
            <a:lvl1pPr algn="ctr">
              <a:defRPr sz="3130" b="1" cap="all"/>
            </a:lvl1pPr>
          </a:lstStyle>
          <a:p>
            <a:r>
              <a:rPr lang="en-US" dirty="0"/>
              <a:t>Click to edit Master title style</a:t>
            </a:r>
          </a:p>
        </p:txBody>
      </p:sp>
      <p:sp>
        <p:nvSpPr>
          <p:cNvPr id="3" name="Text Placeholder 2"/>
          <p:cNvSpPr>
            <a:spLocks noGrp="1"/>
          </p:cNvSpPr>
          <p:nvPr>
            <p:ph type="body" idx="1"/>
          </p:nvPr>
        </p:nvSpPr>
        <p:spPr>
          <a:xfrm>
            <a:off x="722315" y="2841781"/>
            <a:ext cx="7772400" cy="2214246"/>
          </a:xfrm>
        </p:spPr>
        <p:txBody>
          <a:bodyPr anchor="b"/>
          <a:lstStyle>
            <a:lvl1pPr marL="0" indent="0">
              <a:buNone/>
              <a:defRPr sz="1565"/>
            </a:lvl1pPr>
            <a:lvl2pPr marL="353419" indent="0">
              <a:buNone/>
              <a:defRPr sz="1429"/>
            </a:lvl2pPr>
            <a:lvl3pPr marL="706854" indent="0">
              <a:buNone/>
              <a:defRPr sz="1225"/>
            </a:lvl3pPr>
            <a:lvl4pPr marL="1060285" indent="0">
              <a:buNone/>
              <a:defRPr sz="1089"/>
            </a:lvl4pPr>
            <a:lvl5pPr marL="1413712" indent="0">
              <a:buNone/>
              <a:defRPr sz="1089"/>
            </a:lvl5pPr>
            <a:lvl6pPr marL="1767140" indent="0">
              <a:buNone/>
              <a:defRPr sz="1089"/>
            </a:lvl6pPr>
            <a:lvl7pPr marL="2120569" indent="0">
              <a:buNone/>
              <a:defRPr sz="1089"/>
            </a:lvl7pPr>
            <a:lvl8pPr marL="2473997" indent="0">
              <a:buNone/>
              <a:defRPr sz="1089"/>
            </a:lvl8pPr>
            <a:lvl9pPr marL="2827425" indent="0">
              <a:buNone/>
              <a:defRPr sz="1089"/>
            </a:lvl9pPr>
          </a:lstStyle>
          <a:p>
            <a:pPr lvl="0"/>
            <a:r>
              <a:rPr lang="en-US" dirty="0"/>
              <a:t>Click to edit Master text styles</a:t>
            </a:r>
          </a:p>
        </p:txBody>
      </p:sp>
    </p:spTree>
    <p:extLst>
      <p:ext uri="{BB962C8B-B14F-4D97-AF65-F5344CB8AC3E}">
        <p14:creationId xmlns:p14="http://schemas.microsoft.com/office/powerpoint/2010/main" val="4201114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74"/>
            <a:ext cx="4038600" cy="3398044"/>
          </a:xfrm>
        </p:spPr>
        <p:txBody>
          <a:bodyPr/>
          <a:lstStyle>
            <a:lvl1pPr>
              <a:defRPr sz="2177"/>
            </a:lvl1pPr>
            <a:lvl2pPr>
              <a:defRPr sz="1837"/>
            </a:lvl2pPr>
            <a:lvl3pPr>
              <a:defRPr sz="1565"/>
            </a:lvl3pPr>
            <a:lvl4pPr>
              <a:defRPr sz="1429"/>
            </a:lvl4pPr>
            <a:lvl5pPr>
              <a:defRPr sz="1429"/>
            </a:lvl5pPr>
            <a:lvl6pPr>
              <a:defRPr sz="1429"/>
            </a:lvl6pPr>
            <a:lvl7pPr>
              <a:defRPr sz="1429"/>
            </a:lvl7pPr>
            <a:lvl8pPr>
              <a:defRPr sz="1429"/>
            </a:lvl8pPr>
            <a:lvl9pPr>
              <a:defRPr sz="14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74"/>
            <a:ext cx="4038600" cy="3398044"/>
          </a:xfrm>
        </p:spPr>
        <p:txBody>
          <a:bodyPr/>
          <a:lstStyle>
            <a:lvl1pPr>
              <a:defRPr sz="2177"/>
            </a:lvl1pPr>
            <a:lvl2pPr>
              <a:defRPr sz="1837"/>
            </a:lvl2pPr>
            <a:lvl3pPr>
              <a:defRPr sz="1565"/>
            </a:lvl3pPr>
            <a:lvl4pPr>
              <a:defRPr sz="1429"/>
            </a:lvl4pPr>
            <a:lvl5pPr>
              <a:defRPr sz="1429"/>
            </a:lvl5pPr>
            <a:lvl6pPr>
              <a:defRPr sz="1429"/>
            </a:lvl6pPr>
            <a:lvl7pPr>
              <a:defRPr sz="1429"/>
            </a:lvl7pPr>
            <a:lvl8pPr>
              <a:defRPr sz="1429"/>
            </a:lvl8pPr>
            <a:lvl9pPr>
              <a:defRPr sz="14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36989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37" b="1"/>
            </a:lvl1pPr>
            <a:lvl2pPr marL="353419" indent="0">
              <a:buNone/>
              <a:defRPr sz="1565" b="1"/>
            </a:lvl2pPr>
            <a:lvl3pPr marL="706854" indent="0">
              <a:buNone/>
              <a:defRPr sz="1429" b="1"/>
            </a:lvl3pPr>
            <a:lvl4pPr marL="1060285" indent="0">
              <a:buNone/>
              <a:defRPr sz="1225" b="1"/>
            </a:lvl4pPr>
            <a:lvl5pPr marL="1413712" indent="0">
              <a:buNone/>
              <a:defRPr sz="1225" b="1"/>
            </a:lvl5pPr>
            <a:lvl6pPr marL="1767140" indent="0">
              <a:buNone/>
              <a:defRPr sz="1225" b="1"/>
            </a:lvl6pPr>
            <a:lvl7pPr marL="2120569" indent="0">
              <a:buNone/>
              <a:defRPr sz="1225" b="1"/>
            </a:lvl7pPr>
            <a:lvl8pPr marL="2473997" indent="0">
              <a:buNone/>
              <a:defRPr sz="1225" b="1"/>
            </a:lvl8pPr>
            <a:lvl9pPr marL="2827425" indent="0">
              <a:buNone/>
              <a:defRPr sz="1225"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37"/>
            </a:lvl1pPr>
            <a:lvl2pPr>
              <a:defRPr sz="1565"/>
            </a:lvl2pPr>
            <a:lvl3pPr>
              <a:defRPr sz="1429"/>
            </a:lvl3pPr>
            <a:lvl4pPr>
              <a:defRPr sz="1225"/>
            </a:lvl4pPr>
            <a:lvl5pPr>
              <a:defRPr sz="1225"/>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37" b="1"/>
            </a:lvl1pPr>
            <a:lvl2pPr marL="353419" indent="0">
              <a:buNone/>
              <a:defRPr sz="1565" b="1"/>
            </a:lvl2pPr>
            <a:lvl3pPr marL="706854" indent="0">
              <a:buNone/>
              <a:defRPr sz="1429" b="1"/>
            </a:lvl3pPr>
            <a:lvl4pPr marL="1060285" indent="0">
              <a:buNone/>
              <a:defRPr sz="1225" b="1"/>
            </a:lvl4pPr>
            <a:lvl5pPr marL="1413712" indent="0">
              <a:buNone/>
              <a:defRPr sz="1225" b="1"/>
            </a:lvl5pPr>
            <a:lvl6pPr marL="1767140" indent="0">
              <a:buNone/>
              <a:defRPr sz="1225" b="1"/>
            </a:lvl6pPr>
            <a:lvl7pPr marL="2120569" indent="0">
              <a:buNone/>
              <a:defRPr sz="1225" b="1"/>
            </a:lvl7pPr>
            <a:lvl8pPr marL="2473997" indent="0">
              <a:buNone/>
              <a:defRPr sz="1225" b="1"/>
            </a:lvl8pPr>
            <a:lvl9pPr marL="2827425" indent="0">
              <a:buNone/>
              <a:defRPr sz="1225" b="1"/>
            </a:lvl9pPr>
          </a:lstStyle>
          <a:p>
            <a:pPr lvl="0"/>
            <a:r>
              <a:rPr lang="en-US"/>
              <a:t>Click to edit Master text styles</a:t>
            </a:r>
          </a:p>
        </p:txBody>
      </p:sp>
      <p:sp>
        <p:nvSpPr>
          <p:cNvPr id="6" name="Content Placeholder 5"/>
          <p:cNvSpPr>
            <a:spLocks noGrp="1"/>
          </p:cNvSpPr>
          <p:nvPr>
            <p:ph sz="quarter" idx="4"/>
          </p:nvPr>
        </p:nvSpPr>
        <p:spPr>
          <a:xfrm>
            <a:off x="4645027" y="1631157"/>
            <a:ext cx="4041775" cy="2963466"/>
          </a:xfrm>
        </p:spPr>
        <p:txBody>
          <a:bodyPr/>
          <a:lstStyle>
            <a:lvl1pPr>
              <a:defRPr sz="1837"/>
            </a:lvl1pPr>
            <a:lvl2pPr>
              <a:defRPr sz="1565"/>
            </a:lvl2pPr>
            <a:lvl3pPr>
              <a:defRPr sz="1429"/>
            </a:lvl3pPr>
            <a:lvl4pPr>
              <a:defRPr sz="1225"/>
            </a:lvl4pPr>
            <a:lvl5pPr>
              <a:defRPr sz="1225"/>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83761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929564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30849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04791"/>
            <a:ext cx="3008313" cy="871538"/>
          </a:xfrm>
        </p:spPr>
        <p:txBody>
          <a:bodyPr anchor="b"/>
          <a:lstStyle>
            <a:lvl1pPr algn="l">
              <a:defRPr sz="1565" b="1"/>
            </a:lvl1pPr>
          </a:lstStyle>
          <a:p>
            <a:r>
              <a:rPr lang="en-US"/>
              <a:t>Click to edit Master title style</a:t>
            </a:r>
          </a:p>
        </p:txBody>
      </p:sp>
      <p:sp>
        <p:nvSpPr>
          <p:cNvPr id="3" name="Content Placeholder 2"/>
          <p:cNvSpPr>
            <a:spLocks noGrp="1"/>
          </p:cNvSpPr>
          <p:nvPr>
            <p:ph idx="1"/>
          </p:nvPr>
        </p:nvSpPr>
        <p:spPr>
          <a:xfrm>
            <a:off x="3575050" y="204813"/>
            <a:ext cx="5111750" cy="4389835"/>
          </a:xfrm>
        </p:spPr>
        <p:txBody>
          <a:bodyPr/>
          <a:lstStyle>
            <a:lvl1pPr>
              <a:defRPr sz="2449"/>
            </a:lvl1pPr>
            <a:lvl2pPr>
              <a:defRPr sz="2177"/>
            </a:lvl2pPr>
            <a:lvl3pPr>
              <a:defRPr sz="1837"/>
            </a:lvl3pPr>
            <a:lvl4pPr>
              <a:defRPr sz="1565"/>
            </a:lvl4pPr>
            <a:lvl5pPr>
              <a:defRPr sz="1565"/>
            </a:lvl5pPr>
            <a:lvl6pPr>
              <a:defRPr sz="1565"/>
            </a:lvl6pPr>
            <a:lvl7pPr>
              <a:defRPr sz="1565"/>
            </a:lvl7pPr>
            <a:lvl8pPr>
              <a:defRPr sz="1565"/>
            </a:lvl8pPr>
            <a:lvl9pPr>
              <a:defRPr sz="15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076328"/>
            <a:ext cx="3008313" cy="3518297"/>
          </a:xfrm>
        </p:spPr>
        <p:txBody>
          <a:bodyPr/>
          <a:lstStyle>
            <a:lvl1pPr marL="0" indent="0">
              <a:buNone/>
              <a:defRPr sz="1089"/>
            </a:lvl1pPr>
            <a:lvl2pPr marL="353419" indent="0">
              <a:buNone/>
              <a:defRPr sz="953"/>
            </a:lvl2pPr>
            <a:lvl3pPr marL="706854" indent="0">
              <a:buNone/>
              <a:defRPr sz="748"/>
            </a:lvl3pPr>
            <a:lvl4pPr marL="1060285" indent="0">
              <a:buNone/>
              <a:defRPr sz="680"/>
            </a:lvl4pPr>
            <a:lvl5pPr marL="1413712" indent="0">
              <a:buNone/>
              <a:defRPr sz="680"/>
            </a:lvl5pPr>
            <a:lvl6pPr marL="1767140" indent="0">
              <a:buNone/>
              <a:defRPr sz="680"/>
            </a:lvl6pPr>
            <a:lvl7pPr marL="2120569" indent="0">
              <a:buNone/>
              <a:defRPr sz="680"/>
            </a:lvl7pPr>
            <a:lvl8pPr marL="2473997" indent="0">
              <a:buNone/>
              <a:defRPr sz="680"/>
            </a:lvl8pPr>
            <a:lvl9pPr marL="2827425" indent="0">
              <a:buNone/>
              <a:defRPr sz="6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280494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74"/>
            <a:ext cx="5486400" cy="425054"/>
          </a:xfrm>
        </p:spPr>
        <p:txBody>
          <a:bodyPr anchor="b"/>
          <a:lstStyle>
            <a:lvl1pPr algn="l">
              <a:defRPr sz="1565"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49"/>
            </a:lvl1pPr>
            <a:lvl2pPr marL="353419" indent="0">
              <a:buNone/>
              <a:defRPr sz="2177"/>
            </a:lvl2pPr>
            <a:lvl3pPr marL="706854" indent="0">
              <a:buNone/>
              <a:defRPr sz="1837"/>
            </a:lvl3pPr>
            <a:lvl4pPr marL="1060285" indent="0">
              <a:buNone/>
              <a:defRPr sz="1565"/>
            </a:lvl4pPr>
            <a:lvl5pPr marL="1413712" indent="0">
              <a:buNone/>
              <a:defRPr sz="1565"/>
            </a:lvl5pPr>
            <a:lvl6pPr marL="1767140" indent="0">
              <a:buNone/>
              <a:defRPr sz="1565"/>
            </a:lvl6pPr>
            <a:lvl7pPr marL="2120569" indent="0">
              <a:buNone/>
              <a:defRPr sz="1565"/>
            </a:lvl7pPr>
            <a:lvl8pPr marL="2473997" indent="0">
              <a:buNone/>
              <a:defRPr sz="1565"/>
            </a:lvl8pPr>
            <a:lvl9pPr marL="2827425" indent="0">
              <a:buNone/>
              <a:defRPr sz="1565"/>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89"/>
            </a:lvl1pPr>
            <a:lvl2pPr marL="353419" indent="0">
              <a:buNone/>
              <a:defRPr sz="953"/>
            </a:lvl2pPr>
            <a:lvl3pPr marL="706854" indent="0">
              <a:buNone/>
              <a:defRPr sz="748"/>
            </a:lvl3pPr>
            <a:lvl4pPr marL="1060285" indent="0">
              <a:buNone/>
              <a:defRPr sz="680"/>
            </a:lvl4pPr>
            <a:lvl5pPr marL="1413712" indent="0">
              <a:buNone/>
              <a:defRPr sz="680"/>
            </a:lvl5pPr>
            <a:lvl6pPr marL="1767140" indent="0">
              <a:buNone/>
              <a:defRPr sz="680"/>
            </a:lvl6pPr>
            <a:lvl7pPr marL="2120569" indent="0">
              <a:buNone/>
              <a:defRPr sz="680"/>
            </a:lvl7pPr>
            <a:lvl8pPr marL="2473997" indent="0">
              <a:buNone/>
              <a:defRPr sz="680"/>
            </a:lvl8pPr>
            <a:lvl9pPr marL="2827425" indent="0">
              <a:buNone/>
              <a:defRPr sz="6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7849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MC methods for volumetric light transport – zero variance-based sampling schekems (a.k.a. path guiding)</a:t>
            </a:r>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57076447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083080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59"/>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8359"/>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102661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1" y="1200174"/>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75"/>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6346"/>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4" y="4686300"/>
            <a:ext cx="2895600" cy="342900"/>
          </a:xfrm>
          <a:ln/>
        </p:spPr>
        <p:txBody>
          <a:bodyPr/>
          <a:lstStyle>
            <a:lvl1pPr>
              <a:defRPr/>
            </a:lvl1p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47271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1" y="1200174"/>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74"/>
            <a:ext cx="4038600" cy="3398044"/>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2735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1" y="1200174"/>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74"/>
            <a:ext cx="4038600" cy="3398044"/>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37581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8359"/>
            <a:ext cx="8229600" cy="43898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06537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1" y="1200174"/>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74"/>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982322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1"/>
            <a:ext cx="8229600" cy="854869"/>
          </a:xfrm>
        </p:spPr>
        <p:txBody>
          <a:bodyPr/>
          <a:lstStyle/>
          <a:p>
            <a:r>
              <a:rPr lang="en-US"/>
              <a:t>Click to edit Master title style</a:t>
            </a:r>
          </a:p>
        </p:txBody>
      </p:sp>
      <p:sp>
        <p:nvSpPr>
          <p:cNvPr id="3" name="Content Placeholder 2"/>
          <p:cNvSpPr>
            <a:spLocks noGrp="1"/>
          </p:cNvSpPr>
          <p:nvPr>
            <p:ph sz="half" idx="1"/>
          </p:nvPr>
        </p:nvSpPr>
        <p:spPr>
          <a:xfrm>
            <a:off x="457200" y="1200175"/>
            <a:ext cx="8229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56346"/>
            <a:ext cx="8229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zero variance-based sampling schekems (a.k.a. path guiding)</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00060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788670"/>
            <a:ext cx="9136380" cy="4354830"/>
          </a:xfrm>
          <a:prstGeom prst="rect">
            <a:avLst/>
          </a:prstGeom>
        </p:spPr>
        <p:txBody>
          <a:bodyPr lIns="163601" tIns="163601">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584414">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787849" indent="-176708">
              <a:buClr>
                <a:srgbClr val="FFC000"/>
              </a:buClr>
              <a:defRPr>
                <a:ln w="31750">
                  <a:noFill/>
                </a:ln>
                <a:effectLst>
                  <a:outerShdw blurRad="50800" dist="38100" dir="2700000" algn="tl" rotWithShape="0">
                    <a:prstClr val="black"/>
                  </a:outerShdw>
                </a:effectLst>
                <a:latin typeface="Calibri" pitchFamily="34" charset="0"/>
              </a:defRPr>
            </a:lvl3pPr>
            <a:lvl4pPr marL="955972" indent="-161986">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125326" indent="-161986">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82533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445770"/>
            <a:ext cx="7524000" cy="325046"/>
          </a:xfrm>
          <a:prstGeom prst="rect">
            <a:avLst/>
          </a:prstGeom>
        </p:spPr>
        <p:txBody>
          <a:bodyPr lIns="134984"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0" y="788670"/>
            <a:ext cx="9136380" cy="4354830"/>
          </a:xfrm>
          <a:prstGeom prst="rect">
            <a:avLst/>
          </a:prstGeom>
        </p:spPr>
        <p:txBody>
          <a:bodyPr lIns="163601" tIns="163601">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584414">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787849" indent="-176708">
              <a:buClr>
                <a:srgbClr val="FFC000"/>
              </a:buClr>
              <a:defRPr>
                <a:ln w="31750">
                  <a:noFill/>
                </a:ln>
                <a:effectLst>
                  <a:outerShdw blurRad="50800" dist="38100" dir="2700000" algn="tl" rotWithShape="0">
                    <a:prstClr val="black"/>
                  </a:outerShdw>
                </a:effectLst>
                <a:latin typeface="Calibri" pitchFamily="34" charset="0"/>
              </a:defRPr>
            </a:lvl3pPr>
            <a:lvl4pPr marL="955972" indent="-161986">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125326" indent="-161986">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161486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MC methods for volumetric light transport – zero variance-based sampling schekems (a.k.a. path guiding)</a:t>
            </a:r>
          </a:p>
        </p:txBody>
      </p:sp>
      <p:sp>
        <p:nvSpPr>
          <p:cNvPr id="9" name="Slide Number Placeholder 8"/>
          <p:cNvSpPr>
            <a:spLocks noGrp="1"/>
          </p:cNvSpPr>
          <p:nvPr>
            <p:ph type="sldNum" sz="quarter" idx="12"/>
          </p:nvPr>
        </p:nvSpPr>
        <p:spPr/>
        <p:txBody>
          <a:bodyPr/>
          <a:lstStyle/>
          <a:p>
            <a:fld id="{AAF1287F-C282-884C-975E-4555C5B269F5}"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2909698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UIDES">
    <p:spTree>
      <p:nvGrpSpPr>
        <p:cNvPr id="1" name=""/>
        <p:cNvGrpSpPr/>
        <p:nvPr/>
      </p:nvGrpSpPr>
      <p:grpSpPr>
        <a:xfrm>
          <a:off x="0" y="0"/>
          <a:ext cx="0" cy="0"/>
          <a:chOff x="0" y="0"/>
          <a:chExt cx="0" cy="0"/>
        </a:xfrm>
      </p:grpSpPr>
      <p:sp>
        <p:nvSpPr>
          <p:cNvPr id="20" name="Rectangle 19"/>
          <p:cNvSpPr/>
          <p:nvPr userDrawn="1"/>
        </p:nvSpPr>
        <p:spPr>
          <a:xfrm>
            <a:off x="0" y="0"/>
            <a:ext cx="9144000" cy="1033463"/>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4" name="Text Placeholder 3"/>
          <p:cNvSpPr>
            <a:spLocks noGrp="1"/>
          </p:cNvSpPr>
          <p:nvPr>
            <p:ph type="body" sz="quarter" idx="10" hasCustomPrompt="1"/>
          </p:nvPr>
        </p:nvSpPr>
        <p:spPr>
          <a:xfrm>
            <a:off x="672517" y="1033462"/>
            <a:ext cx="2840831" cy="373949"/>
          </a:xfrm>
        </p:spPr>
        <p:txBody>
          <a:bodyPr/>
          <a:lstStyle>
            <a:lvl1pPr>
              <a:spcBef>
                <a:spcPts val="0"/>
              </a:spcBef>
              <a:defRPr sz="2700"/>
            </a:lvl1pPr>
          </a:lstStyle>
          <a:p>
            <a:pPr lvl="0"/>
            <a:r>
              <a:rPr lang="en-US"/>
              <a:t>TEXT</a:t>
            </a:r>
            <a:endParaRPr lang="bg-BG"/>
          </a:p>
        </p:txBody>
      </p:sp>
      <p:sp>
        <p:nvSpPr>
          <p:cNvPr id="21" name="Rectangle 20"/>
          <p:cNvSpPr/>
          <p:nvPr userDrawn="1"/>
        </p:nvSpPr>
        <p:spPr>
          <a:xfrm>
            <a:off x="0" y="4110037"/>
            <a:ext cx="9144000" cy="1033463"/>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16" name="Text Placeholder 3"/>
          <p:cNvSpPr>
            <a:spLocks noGrp="1"/>
          </p:cNvSpPr>
          <p:nvPr>
            <p:ph type="body" sz="quarter" idx="11" hasCustomPrompt="1"/>
          </p:nvPr>
        </p:nvSpPr>
        <p:spPr>
          <a:xfrm>
            <a:off x="672517" y="1711568"/>
            <a:ext cx="2840831" cy="249299"/>
          </a:xfrm>
        </p:spPr>
        <p:txBody>
          <a:bodyPr/>
          <a:lstStyle>
            <a:lvl1pPr>
              <a:defRPr sz="1800"/>
            </a:lvl1pPr>
          </a:lstStyle>
          <a:p>
            <a:pPr lvl="0"/>
            <a:r>
              <a:rPr lang="en-US"/>
              <a:t>TEXT</a:t>
            </a:r>
            <a:endParaRPr lang="bg-BG"/>
          </a:p>
        </p:txBody>
      </p:sp>
      <p:sp>
        <p:nvSpPr>
          <p:cNvPr id="17" name="Text Placeholder 3"/>
          <p:cNvSpPr>
            <a:spLocks noGrp="1"/>
          </p:cNvSpPr>
          <p:nvPr>
            <p:ph type="body" sz="quarter" idx="12" hasCustomPrompt="1"/>
          </p:nvPr>
        </p:nvSpPr>
        <p:spPr>
          <a:xfrm>
            <a:off x="672517" y="2209243"/>
            <a:ext cx="2840831" cy="207749"/>
          </a:xfrm>
        </p:spPr>
        <p:txBody>
          <a:bodyPr/>
          <a:lstStyle>
            <a:lvl1pPr>
              <a:defRPr sz="1500"/>
            </a:lvl1pPr>
          </a:lstStyle>
          <a:p>
            <a:pPr lvl="0"/>
            <a:r>
              <a:rPr lang="en-US"/>
              <a:t>Text </a:t>
            </a:r>
            <a:r>
              <a:rPr lang="en-US" err="1"/>
              <a:t>TEXT</a:t>
            </a:r>
            <a:endParaRPr lang="bg-BG"/>
          </a:p>
        </p:txBody>
      </p:sp>
      <p:sp>
        <p:nvSpPr>
          <p:cNvPr id="18" name="Text Placeholder 3"/>
          <p:cNvSpPr>
            <a:spLocks noGrp="1"/>
          </p:cNvSpPr>
          <p:nvPr>
            <p:ph type="body" sz="quarter" idx="13" hasCustomPrompt="1"/>
          </p:nvPr>
        </p:nvSpPr>
        <p:spPr>
          <a:xfrm>
            <a:off x="672517" y="2651357"/>
            <a:ext cx="2840831" cy="166199"/>
          </a:xfrm>
        </p:spPr>
        <p:txBody>
          <a:bodyPr/>
          <a:lstStyle>
            <a:lvl1pPr>
              <a:defRPr sz="1200"/>
            </a:lvl1pPr>
          </a:lstStyle>
          <a:p>
            <a:pPr lvl="0"/>
            <a:r>
              <a:rPr lang="en-US"/>
              <a:t>Text </a:t>
            </a:r>
            <a:r>
              <a:rPr lang="en-US" err="1"/>
              <a:t>TEXT</a:t>
            </a:r>
            <a:endParaRPr lang="bg-BG"/>
          </a:p>
        </p:txBody>
      </p:sp>
      <p:sp>
        <p:nvSpPr>
          <p:cNvPr id="19" name="Text Placeholder 3"/>
          <p:cNvSpPr>
            <a:spLocks noGrp="1"/>
          </p:cNvSpPr>
          <p:nvPr>
            <p:ph type="body" sz="quarter" idx="14" hasCustomPrompt="1"/>
          </p:nvPr>
        </p:nvSpPr>
        <p:spPr>
          <a:xfrm>
            <a:off x="672517" y="3095773"/>
            <a:ext cx="2840831" cy="124649"/>
          </a:xfrm>
        </p:spPr>
        <p:txBody>
          <a:bodyPr/>
          <a:lstStyle>
            <a:lvl1pPr>
              <a:defRPr sz="900"/>
            </a:lvl1pPr>
          </a:lstStyle>
          <a:p>
            <a:pPr lvl="0"/>
            <a:r>
              <a:rPr lang="en-US"/>
              <a:t>Text</a:t>
            </a:r>
            <a:endParaRPr lang="bg-BG"/>
          </a:p>
        </p:txBody>
      </p:sp>
      <p:sp>
        <p:nvSpPr>
          <p:cNvPr id="23" name="Rectangle 22"/>
          <p:cNvSpPr/>
          <p:nvPr userDrawn="1"/>
        </p:nvSpPr>
        <p:spPr>
          <a:xfrm>
            <a:off x="4665733" y="2534618"/>
            <a:ext cx="34289" cy="3428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10" name="Rectangle 9"/>
          <p:cNvSpPr/>
          <p:nvPr userDrawn="1"/>
        </p:nvSpPr>
        <p:spPr>
          <a:xfrm rot="5400000">
            <a:off x="-2235492" y="2235492"/>
            <a:ext cx="5143500" cy="6725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11" name="Text Placeholder 3"/>
          <p:cNvSpPr>
            <a:spLocks noGrp="1"/>
          </p:cNvSpPr>
          <p:nvPr>
            <p:ph type="body" sz="quarter" idx="15" hasCustomPrompt="1"/>
          </p:nvPr>
        </p:nvSpPr>
        <p:spPr>
          <a:xfrm>
            <a:off x="3151585" y="413514"/>
            <a:ext cx="2840831" cy="249299"/>
          </a:xfrm>
        </p:spPr>
        <p:txBody>
          <a:bodyPr/>
          <a:lstStyle>
            <a:lvl1pPr algn="ctr">
              <a:defRPr sz="1800"/>
            </a:lvl1pPr>
          </a:lstStyle>
          <a:p>
            <a:pPr lvl="0"/>
            <a:r>
              <a:rPr lang="en-US"/>
              <a:t>TITLE</a:t>
            </a:r>
            <a:endParaRPr lang="bg-BG"/>
          </a:p>
        </p:txBody>
      </p:sp>
      <p:sp>
        <p:nvSpPr>
          <p:cNvPr id="12" name="Rectangle 11"/>
          <p:cNvSpPr/>
          <p:nvPr userDrawn="1"/>
        </p:nvSpPr>
        <p:spPr>
          <a:xfrm>
            <a:off x="0" y="911"/>
            <a:ext cx="9144000" cy="6725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13" name="Text Placeholder 3"/>
          <p:cNvSpPr>
            <a:spLocks noGrp="1"/>
          </p:cNvSpPr>
          <p:nvPr>
            <p:ph type="body" sz="quarter" idx="16" hasCustomPrompt="1"/>
          </p:nvPr>
        </p:nvSpPr>
        <p:spPr>
          <a:xfrm>
            <a:off x="4821156" y="2490974"/>
            <a:ext cx="2840831" cy="124649"/>
          </a:xfrm>
        </p:spPr>
        <p:txBody>
          <a:bodyPr/>
          <a:lstStyle>
            <a:lvl1pPr>
              <a:defRPr sz="900" baseline="0">
                <a:solidFill>
                  <a:srgbClr val="FF0000"/>
                </a:solidFill>
              </a:defRPr>
            </a:lvl1pPr>
          </a:lstStyle>
          <a:p>
            <a:pPr lvl="0"/>
            <a:r>
              <a:rPr lang="en-US"/>
              <a:t>Spacing between images</a:t>
            </a:r>
            <a:endParaRPr lang="bg-BG"/>
          </a:p>
        </p:txBody>
      </p:sp>
      <p:sp>
        <p:nvSpPr>
          <p:cNvPr id="14" name="Rectangle 13"/>
          <p:cNvSpPr/>
          <p:nvPr userDrawn="1"/>
        </p:nvSpPr>
        <p:spPr>
          <a:xfrm rot="5400000">
            <a:off x="6235992" y="2235492"/>
            <a:ext cx="5143500" cy="6725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15" name="Rectangle 14"/>
          <p:cNvSpPr/>
          <p:nvPr userDrawn="1"/>
        </p:nvSpPr>
        <p:spPr>
          <a:xfrm>
            <a:off x="0" y="4470984"/>
            <a:ext cx="9144000" cy="6725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22" name="Rectangle 21"/>
          <p:cNvSpPr/>
          <p:nvPr userDrawn="1"/>
        </p:nvSpPr>
        <p:spPr>
          <a:xfrm>
            <a:off x="4647391" y="2842971"/>
            <a:ext cx="173765" cy="173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1350"/>
          </a:p>
        </p:txBody>
      </p:sp>
      <p:sp>
        <p:nvSpPr>
          <p:cNvPr id="24" name="Text Placeholder 3"/>
          <p:cNvSpPr>
            <a:spLocks noGrp="1"/>
          </p:cNvSpPr>
          <p:nvPr>
            <p:ph type="body" sz="quarter" idx="17" hasCustomPrompt="1"/>
          </p:nvPr>
        </p:nvSpPr>
        <p:spPr>
          <a:xfrm>
            <a:off x="4899737" y="2869593"/>
            <a:ext cx="2840831" cy="124649"/>
          </a:xfrm>
        </p:spPr>
        <p:txBody>
          <a:bodyPr/>
          <a:lstStyle>
            <a:lvl1pPr>
              <a:defRPr sz="900" baseline="0">
                <a:solidFill>
                  <a:schemeClr val="accent2"/>
                </a:solidFill>
              </a:defRPr>
            </a:lvl1pPr>
          </a:lstStyle>
          <a:p>
            <a:pPr lvl="0"/>
            <a:r>
              <a:rPr lang="en-US"/>
              <a:t>Vertical spacing between Big Bullets</a:t>
            </a:r>
            <a:endParaRPr lang="bg-BG"/>
          </a:p>
        </p:txBody>
      </p:sp>
    </p:spTree>
    <p:extLst>
      <p:ext uri="{BB962C8B-B14F-4D97-AF65-F5344CB8AC3E}">
        <p14:creationId xmlns:p14="http://schemas.microsoft.com/office/powerpoint/2010/main" val="565068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123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1 line + subheadlin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036865"/>
            <a:ext cx="9144000" cy="306977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Text Placeholder 3"/>
          <p:cNvSpPr>
            <a:spLocks noGrp="1"/>
          </p:cNvSpPr>
          <p:nvPr>
            <p:ph type="body" sz="quarter" idx="11" hasCustomPrompt="1"/>
          </p:nvPr>
        </p:nvSpPr>
        <p:spPr>
          <a:xfrm>
            <a:off x="866776" y="2338239"/>
            <a:ext cx="7410450" cy="373949"/>
          </a:xfrm>
        </p:spPr>
        <p:txBody>
          <a:bodyPr/>
          <a:lstStyle>
            <a:lvl1pPr algn="ctr">
              <a:spcBef>
                <a:spcPts val="0"/>
              </a:spcBef>
              <a:defRPr sz="2700" baseline="0"/>
            </a:lvl1pPr>
          </a:lstStyle>
          <a:p>
            <a:pPr lvl="0"/>
            <a:r>
              <a:rPr lang="en-US"/>
              <a:t>TITLE ALL CAPS LINE ONE</a:t>
            </a:r>
          </a:p>
        </p:txBody>
      </p:sp>
      <p:sp>
        <p:nvSpPr>
          <p:cNvPr id="9" name="Text Placeholder 3"/>
          <p:cNvSpPr>
            <a:spLocks noGrp="1"/>
          </p:cNvSpPr>
          <p:nvPr>
            <p:ph type="body" sz="quarter" idx="12" hasCustomPrompt="1"/>
          </p:nvPr>
        </p:nvSpPr>
        <p:spPr>
          <a:xfrm>
            <a:off x="866775" y="2724150"/>
            <a:ext cx="7410452" cy="207387"/>
          </a:xfrm>
        </p:spPr>
        <p:txBody>
          <a:bodyPr/>
          <a:lstStyle>
            <a:lvl1pPr algn="ctr">
              <a:defRPr sz="1500"/>
            </a:lvl1pPr>
          </a:lstStyle>
          <a:p>
            <a:pPr lvl="0"/>
            <a:r>
              <a:rPr lang="en-US" err="1"/>
              <a:t>Subheadline</a:t>
            </a:r>
            <a:r>
              <a:rPr lang="en-US"/>
              <a:t> if needed goes here in Sentence case or Name, Name, position, event etc.</a:t>
            </a:r>
          </a:p>
        </p:txBody>
      </p:sp>
    </p:spTree>
    <p:extLst>
      <p:ext uri="{BB962C8B-B14F-4D97-AF65-F5344CB8AC3E}">
        <p14:creationId xmlns:p14="http://schemas.microsoft.com/office/powerpoint/2010/main" val="2459686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2 lines + subheadlin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036865"/>
            <a:ext cx="9144000" cy="306977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Text Placeholder 3"/>
          <p:cNvSpPr>
            <a:spLocks noGrp="1"/>
          </p:cNvSpPr>
          <p:nvPr>
            <p:ph type="body" sz="quarter" idx="11" hasCustomPrompt="1"/>
          </p:nvPr>
        </p:nvSpPr>
        <p:spPr>
          <a:xfrm>
            <a:off x="866776" y="2128689"/>
            <a:ext cx="7410450" cy="747897"/>
          </a:xfrm>
        </p:spPr>
        <p:txBody>
          <a:bodyPr/>
          <a:lstStyle>
            <a:lvl1pPr algn="ctr">
              <a:spcBef>
                <a:spcPts val="0"/>
              </a:spcBef>
              <a:defRPr sz="2700" baseline="0"/>
            </a:lvl1pPr>
          </a:lstStyle>
          <a:p>
            <a:pPr lvl="0"/>
            <a:r>
              <a:rPr lang="en-US"/>
              <a:t>TITLE ALL CAPS LINE ONE</a:t>
            </a:r>
          </a:p>
          <a:p>
            <a:pPr lvl="0"/>
            <a:r>
              <a:rPr lang="en-US"/>
              <a:t>AND LINE TWO </a:t>
            </a:r>
          </a:p>
        </p:txBody>
      </p:sp>
      <p:sp>
        <p:nvSpPr>
          <p:cNvPr id="9" name="Text Placeholder 3"/>
          <p:cNvSpPr>
            <a:spLocks noGrp="1"/>
          </p:cNvSpPr>
          <p:nvPr>
            <p:ph type="body" sz="quarter" idx="12" hasCustomPrompt="1"/>
          </p:nvPr>
        </p:nvSpPr>
        <p:spPr>
          <a:xfrm>
            <a:off x="866775" y="2883476"/>
            <a:ext cx="7410452" cy="207387"/>
          </a:xfrm>
        </p:spPr>
        <p:txBody>
          <a:bodyPr/>
          <a:lstStyle>
            <a:lvl1pPr algn="ctr">
              <a:defRPr sz="1500"/>
            </a:lvl1pPr>
          </a:lstStyle>
          <a:p>
            <a:pPr lvl="0"/>
            <a:r>
              <a:rPr lang="en-US" err="1"/>
              <a:t>Subheadline</a:t>
            </a:r>
            <a:r>
              <a:rPr lang="en-US"/>
              <a:t> if needed goes here in Sentence case or Name, Name, position, event etc.</a:t>
            </a:r>
          </a:p>
        </p:txBody>
      </p:sp>
    </p:spTree>
    <p:extLst>
      <p:ext uri="{BB962C8B-B14F-4D97-AF65-F5344CB8AC3E}">
        <p14:creationId xmlns:p14="http://schemas.microsoft.com/office/powerpoint/2010/main" val="3805047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2 lines">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036865"/>
            <a:ext cx="9144000" cy="306977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Text Placeholder 3"/>
          <p:cNvSpPr>
            <a:spLocks noGrp="1"/>
          </p:cNvSpPr>
          <p:nvPr>
            <p:ph type="body" sz="quarter" idx="11" hasCustomPrompt="1"/>
          </p:nvPr>
        </p:nvSpPr>
        <p:spPr>
          <a:xfrm>
            <a:off x="866775" y="2197802"/>
            <a:ext cx="7410450" cy="747897"/>
          </a:xfrm>
        </p:spPr>
        <p:txBody>
          <a:bodyPr anchor="ctr"/>
          <a:lstStyle>
            <a:lvl1pPr algn="ctr">
              <a:spcBef>
                <a:spcPts val="0"/>
              </a:spcBef>
              <a:defRPr sz="2700" baseline="0"/>
            </a:lvl1pPr>
          </a:lstStyle>
          <a:p>
            <a:pPr lvl="0"/>
            <a:r>
              <a:rPr lang="en-US"/>
              <a:t>TITLE ALL CAPS ONE OR TWO LINES</a:t>
            </a:r>
          </a:p>
          <a:p>
            <a:pPr lvl="0"/>
            <a:r>
              <a:rPr lang="en-US"/>
              <a:t>WITHOUT SUBHEADLINE</a:t>
            </a:r>
          </a:p>
        </p:txBody>
      </p:sp>
    </p:spTree>
    <p:extLst>
      <p:ext uri="{BB962C8B-B14F-4D97-AF65-F5344CB8AC3E}">
        <p14:creationId xmlns:p14="http://schemas.microsoft.com/office/powerpoint/2010/main" val="48472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S - 1 column">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7467005" y="0"/>
            <a:ext cx="1676995" cy="2134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6" name="Picture Placeholder 7"/>
          <p:cNvSpPr>
            <a:spLocks noGrp="1"/>
          </p:cNvSpPr>
          <p:nvPr>
            <p:ph type="pic" sz="quarter" idx="11" hasCustomPrompt="1"/>
          </p:nvPr>
        </p:nvSpPr>
        <p:spPr>
          <a:xfrm>
            <a:off x="7467005" y="2168842"/>
            <a:ext cx="1676995" cy="297465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7" name="Picture Placeholder 7"/>
          <p:cNvSpPr>
            <a:spLocks noGrp="1"/>
          </p:cNvSpPr>
          <p:nvPr>
            <p:ph type="pic" sz="quarter" idx="12" hasCustomPrompt="1"/>
          </p:nvPr>
        </p:nvSpPr>
        <p:spPr>
          <a:xfrm>
            <a:off x="5755719" y="0"/>
            <a:ext cx="1676995" cy="317075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Picture Placeholder 7"/>
          <p:cNvSpPr>
            <a:spLocks noGrp="1"/>
          </p:cNvSpPr>
          <p:nvPr>
            <p:ph type="pic" sz="quarter" idx="13" hasCustomPrompt="1"/>
          </p:nvPr>
        </p:nvSpPr>
        <p:spPr>
          <a:xfrm>
            <a:off x="5755719" y="3205045"/>
            <a:ext cx="1676995" cy="193845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9" name="Picture Placeholder 7"/>
          <p:cNvSpPr>
            <a:spLocks noGrp="1"/>
          </p:cNvSpPr>
          <p:nvPr>
            <p:ph type="pic" sz="quarter" idx="14" hasCustomPrompt="1"/>
          </p:nvPr>
        </p:nvSpPr>
        <p:spPr>
          <a:xfrm>
            <a:off x="4044433" y="0"/>
            <a:ext cx="1676995" cy="2134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0" name="Picture Placeholder 7"/>
          <p:cNvSpPr>
            <a:spLocks noGrp="1"/>
          </p:cNvSpPr>
          <p:nvPr>
            <p:ph type="pic" sz="quarter" idx="15" hasCustomPrompt="1"/>
          </p:nvPr>
        </p:nvSpPr>
        <p:spPr>
          <a:xfrm>
            <a:off x="4044433" y="2168842"/>
            <a:ext cx="1676995" cy="297465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1" name="Text Placeholder 3"/>
          <p:cNvSpPr>
            <a:spLocks noGrp="1"/>
          </p:cNvSpPr>
          <p:nvPr>
            <p:ph type="body" sz="quarter" idx="16" hasCustomPrompt="1"/>
          </p:nvPr>
        </p:nvSpPr>
        <p:spPr>
          <a:xfrm>
            <a:off x="672517" y="1033463"/>
            <a:ext cx="2840831" cy="249299"/>
          </a:xfrm>
        </p:spPr>
        <p:txBody>
          <a:bodyPr/>
          <a:lstStyle>
            <a:lvl1pPr>
              <a:defRPr sz="1800" baseline="0"/>
            </a:lvl1pPr>
          </a:lstStyle>
          <a:p>
            <a:pPr lvl="0"/>
            <a:r>
              <a:rPr lang="en-US"/>
              <a:t>TABLE OF CONTENTS</a:t>
            </a:r>
            <a:endParaRPr lang="bg-BG"/>
          </a:p>
        </p:txBody>
      </p:sp>
      <p:sp>
        <p:nvSpPr>
          <p:cNvPr id="12" name="Text Placeholder 3"/>
          <p:cNvSpPr>
            <a:spLocks noGrp="1"/>
          </p:cNvSpPr>
          <p:nvPr>
            <p:ph type="body" sz="quarter" idx="17" hasCustomPrompt="1"/>
          </p:nvPr>
        </p:nvSpPr>
        <p:spPr>
          <a:xfrm>
            <a:off x="1002323" y="1542515"/>
            <a:ext cx="2546656"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lvl1pPr>
          </a:lstStyle>
          <a:p>
            <a:pPr lvl="0"/>
            <a:r>
              <a:rPr lang="en-US"/>
              <a:t>Line 01</a:t>
            </a:r>
          </a:p>
          <a:p>
            <a:pPr lvl="0"/>
            <a:r>
              <a:rPr lang="en-US"/>
              <a:t>Line 02</a:t>
            </a:r>
          </a:p>
          <a:p>
            <a:pPr lvl="0"/>
            <a:r>
              <a:rPr lang="en-US"/>
              <a:t>Line 03</a:t>
            </a:r>
          </a:p>
          <a:p>
            <a:pPr lvl="0"/>
            <a:r>
              <a:rPr lang="en-US"/>
              <a:t>Line 04</a:t>
            </a:r>
            <a:endParaRPr lang="bg-BG"/>
          </a:p>
          <a:p>
            <a:pPr lvl="0"/>
            <a:r>
              <a:rPr lang="en-US"/>
              <a:t>Line 05</a:t>
            </a:r>
          </a:p>
          <a:p>
            <a:pPr lvl="0"/>
            <a:r>
              <a:rPr lang="en-US"/>
              <a:t>Line 06</a:t>
            </a:r>
            <a:endParaRPr lang="bg-BG"/>
          </a:p>
          <a:p>
            <a:pPr lvl="0"/>
            <a:r>
              <a:rPr lang="en-US"/>
              <a:t>Line 07</a:t>
            </a:r>
          </a:p>
          <a:p>
            <a:pPr lvl="0"/>
            <a:r>
              <a:rPr lang="en-US"/>
              <a:t>Line 08</a:t>
            </a:r>
            <a:endParaRPr lang="bg-BG"/>
          </a:p>
          <a:p>
            <a:pPr lvl="0"/>
            <a:r>
              <a:rPr lang="en-US"/>
              <a:t>Line 09</a:t>
            </a:r>
          </a:p>
          <a:p>
            <a:pPr lvl="0"/>
            <a:r>
              <a:rPr lang="en-US"/>
              <a:t>Line 10</a:t>
            </a:r>
            <a:endParaRPr lang="bg-BG"/>
          </a:p>
          <a:p>
            <a:pPr lvl="0"/>
            <a:r>
              <a:rPr lang="en-US"/>
              <a:t>Line 11</a:t>
            </a:r>
          </a:p>
          <a:p>
            <a:pPr lvl="0"/>
            <a:r>
              <a:rPr lang="en-US"/>
              <a:t>Line 12</a:t>
            </a:r>
            <a:endParaRPr lang="bg-BG"/>
          </a:p>
        </p:txBody>
      </p:sp>
      <p:sp>
        <p:nvSpPr>
          <p:cNvPr id="13" name="Text Placeholder 3"/>
          <p:cNvSpPr>
            <a:spLocks noGrp="1"/>
          </p:cNvSpPr>
          <p:nvPr>
            <p:ph type="body" sz="quarter" idx="18" hasCustomPrompt="1"/>
          </p:nvPr>
        </p:nvSpPr>
        <p:spPr>
          <a:xfrm>
            <a:off x="672516" y="1542515"/>
            <a:ext cx="282742"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solidFill>
                  <a:srgbClr val="0DB5FF"/>
                </a:solidFill>
              </a:defRPr>
            </a:lvl1pPr>
          </a:lstStyle>
          <a:p>
            <a:pPr lvl="0"/>
            <a:r>
              <a:rPr lang="en-US"/>
              <a:t>p1</a:t>
            </a:r>
          </a:p>
          <a:p>
            <a:pPr lvl="0"/>
            <a:r>
              <a:rPr lang="en-US"/>
              <a:t>p2</a:t>
            </a:r>
          </a:p>
          <a:p>
            <a:pPr lvl="0"/>
            <a:r>
              <a:rPr lang="en-US"/>
              <a:t>p3</a:t>
            </a:r>
          </a:p>
          <a:p>
            <a:pPr lvl="0"/>
            <a:r>
              <a:rPr lang="en-US"/>
              <a:t>p4</a:t>
            </a:r>
          </a:p>
          <a:p>
            <a:pPr lvl="0"/>
            <a:r>
              <a:rPr lang="en-US"/>
              <a:t>p5</a:t>
            </a:r>
          </a:p>
          <a:p>
            <a:pPr lvl="0"/>
            <a:r>
              <a:rPr lang="en-US"/>
              <a:t>p6</a:t>
            </a:r>
          </a:p>
          <a:p>
            <a:pPr lvl="0"/>
            <a:r>
              <a:rPr lang="en-US"/>
              <a:t>p7</a:t>
            </a:r>
          </a:p>
          <a:p>
            <a:pPr lvl="0"/>
            <a:r>
              <a:rPr lang="en-US"/>
              <a:t>p8</a:t>
            </a:r>
            <a:endParaRPr lang="bg-BG"/>
          </a:p>
          <a:p>
            <a:pPr lvl="0"/>
            <a:r>
              <a:rPr lang="en-US"/>
              <a:t>p9</a:t>
            </a:r>
          </a:p>
          <a:p>
            <a:pPr lvl="0"/>
            <a:r>
              <a:rPr lang="en-US"/>
              <a:t>p10</a:t>
            </a:r>
          </a:p>
          <a:p>
            <a:pPr lvl="0"/>
            <a:r>
              <a:rPr lang="en-US"/>
              <a:t>p11</a:t>
            </a:r>
          </a:p>
          <a:p>
            <a:pPr lvl="0"/>
            <a:r>
              <a:rPr lang="en-US"/>
              <a:t>p12</a:t>
            </a:r>
            <a:endParaRPr lang="bg-BG"/>
          </a:p>
        </p:txBody>
      </p:sp>
    </p:spTree>
    <p:extLst>
      <p:ext uri="{BB962C8B-B14F-4D97-AF65-F5344CB8AC3E}">
        <p14:creationId xmlns:p14="http://schemas.microsoft.com/office/powerpoint/2010/main" val="21828756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S - 2 columns">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7467005" y="0"/>
            <a:ext cx="1676995" cy="2134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6" name="Picture Placeholder 7"/>
          <p:cNvSpPr>
            <a:spLocks noGrp="1"/>
          </p:cNvSpPr>
          <p:nvPr>
            <p:ph type="pic" sz="quarter" idx="11" hasCustomPrompt="1"/>
          </p:nvPr>
        </p:nvSpPr>
        <p:spPr>
          <a:xfrm>
            <a:off x="7467005" y="2168842"/>
            <a:ext cx="1676995" cy="297465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1" name="Text Placeholder 3"/>
          <p:cNvSpPr>
            <a:spLocks noGrp="1"/>
          </p:cNvSpPr>
          <p:nvPr>
            <p:ph type="body" sz="quarter" idx="16" hasCustomPrompt="1"/>
          </p:nvPr>
        </p:nvSpPr>
        <p:spPr>
          <a:xfrm>
            <a:off x="672517" y="1033463"/>
            <a:ext cx="2840831" cy="249299"/>
          </a:xfrm>
        </p:spPr>
        <p:txBody>
          <a:bodyPr/>
          <a:lstStyle>
            <a:lvl1pPr>
              <a:defRPr sz="1800" baseline="0"/>
            </a:lvl1pPr>
          </a:lstStyle>
          <a:p>
            <a:pPr lvl="0"/>
            <a:r>
              <a:rPr lang="en-US"/>
              <a:t>TABLE OF CONTENTS</a:t>
            </a:r>
            <a:endParaRPr lang="bg-BG"/>
          </a:p>
        </p:txBody>
      </p:sp>
      <p:sp>
        <p:nvSpPr>
          <p:cNvPr id="12" name="Text Placeholder 3"/>
          <p:cNvSpPr>
            <a:spLocks noGrp="1"/>
          </p:cNvSpPr>
          <p:nvPr>
            <p:ph type="body" sz="quarter" idx="17" hasCustomPrompt="1"/>
          </p:nvPr>
        </p:nvSpPr>
        <p:spPr>
          <a:xfrm>
            <a:off x="1002324" y="1545373"/>
            <a:ext cx="2529071"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lvl1pPr>
          </a:lstStyle>
          <a:p>
            <a:pPr lvl="0"/>
            <a:r>
              <a:rPr lang="en-US"/>
              <a:t>Line 01</a:t>
            </a:r>
          </a:p>
          <a:p>
            <a:pPr lvl="0"/>
            <a:r>
              <a:rPr lang="en-US"/>
              <a:t>Line 02</a:t>
            </a:r>
          </a:p>
          <a:p>
            <a:pPr lvl="0"/>
            <a:r>
              <a:rPr lang="en-US"/>
              <a:t>Line 03</a:t>
            </a:r>
          </a:p>
          <a:p>
            <a:pPr lvl="0"/>
            <a:r>
              <a:rPr lang="en-US"/>
              <a:t>Line 04</a:t>
            </a:r>
            <a:endParaRPr lang="bg-BG"/>
          </a:p>
          <a:p>
            <a:pPr lvl="0"/>
            <a:r>
              <a:rPr lang="en-US"/>
              <a:t>Line 05</a:t>
            </a:r>
          </a:p>
          <a:p>
            <a:pPr lvl="0"/>
            <a:r>
              <a:rPr lang="en-US"/>
              <a:t>Line 06</a:t>
            </a:r>
            <a:endParaRPr lang="bg-BG"/>
          </a:p>
          <a:p>
            <a:pPr lvl="0"/>
            <a:r>
              <a:rPr lang="en-US"/>
              <a:t>Line 07</a:t>
            </a:r>
          </a:p>
          <a:p>
            <a:pPr lvl="0"/>
            <a:r>
              <a:rPr lang="en-US"/>
              <a:t>Line 08</a:t>
            </a:r>
            <a:endParaRPr lang="bg-BG"/>
          </a:p>
          <a:p>
            <a:pPr lvl="0"/>
            <a:r>
              <a:rPr lang="en-US"/>
              <a:t>Line 09</a:t>
            </a:r>
          </a:p>
          <a:p>
            <a:pPr lvl="0"/>
            <a:r>
              <a:rPr lang="en-US"/>
              <a:t>Line 10</a:t>
            </a:r>
            <a:endParaRPr lang="bg-BG"/>
          </a:p>
          <a:p>
            <a:pPr lvl="0"/>
            <a:r>
              <a:rPr lang="en-US"/>
              <a:t>Line 11</a:t>
            </a:r>
          </a:p>
          <a:p>
            <a:pPr lvl="0"/>
            <a:r>
              <a:rPr lang="en-US"/>
              <a:t>Line 12</a:t>
            </a:r>
            <a:endParaRPr lang="bg-BG"/>
          </a:p>
        </p:txBody>
      </p:sp>
      <p:sp>
        <p:nvSpPr>
          <p:cNvPr id="13" name="Text Placeholder 3"/>
          <p:cNvSpPr>
            <a:spLocks noGrp="1"/>
          </p:cNvSpPr>
          <p:nvPr>
            <p:ph type="body" sz="quarter" idx="18" hasCustomPrompt="1"/>
          </p:nvPr>
        </p:nvSpPr>
        <p:spPr>
          <a:xfrm>
            <a:off x="672516" y="1545373"/>
            <a:ext cx="282742"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solidFill>
                  <a:srgbClr val="0DB5FF"/>
                </a:solidFill>
              </a:defRPr>
            </a:lvl1pPr>
          </a:lstStyle>
          <a:p>
            <a:pPr lvl="0"/>
            <a:r>
              <a:rPr lang="en-US"/>
              <a:t>p1</a:t>
            </a:r>
          </a:p>
          <a:p>
            <a:pPr lvl="0"/>
            <a:r>
              <a:rPr lang="en-US"/>
              <a:t>p2</a:t>
            </a:r>
          </a:p>
          <a:p>
            <a:pPr lvl="0"/>
            <a:r>
              <a:rPr lang="en-US"/>
              <a:t>p3</a:t>
            </a:r>
          </a:p>
          <a:p>
            <a:pPr lvl="0"/>
            <a:r>
              <a:rPr lang="en-US"/>
              <a:t>p4</a:t>
            </a:r>
          </a:p>
          <a:p>
            <a:pPr lvl="0"/>
            <a:r>
              <a:rPr lang="en-US"/>
              <a:t>p5</a:t>
            </a:r>
          </a:p>
          <a:p>
            <a:pPr lvl="0"/>
            <a:r>
              <a:rPr lang="en-US"/>
              <a:t>p6</a:t>
            </a:r>
          </a:p>
          <a:p>
            <a:pPr lvl="0"/>
            <a:r>
              <a:rPr lang="en-US"/>
              <a:t>p7</a:t>
            </a:r>
          </a:p>
          <a:p>
            <a:pPr lvl="0"/>
            <a:r>
              <a:rPr lang="en-US"/>
              <a:t>p8</a:t>
            </a:r>
            <a:endParaRPr lang="bg-BG"/>
          </a:p>
          <a:p>
            <a:pPr lvl="0"/>
            <a:r>
              <a:rPr lang="en-US"/>
              <a:t>p9</a:t>
            </a:r>
          </a:p>
          <a:p>
            <a:pPr lvl="0"/>
            <a:r>
              <a:rPr lang="en-US"/>
              <a:t>p10</a:t>
            </a:r>
          </a:p>
          <a:p>
            <a:pPr lvl="0"/>
            <a:r>
              <a:rPr lang="en-US"/>
              <a:t>p11</a:t>
            </a:r>
          </a:p>
          <a:p>
            <a:pPr lvl="0"/>
            <a:r>
              <a:rPr lang="en-US"/>
              <a:t>p12</a:t>
            </a:r>
            <a:endParaRPr lang="bg-BG"/>
          </a:p>
        </p:txBody>
      </p:sp>
      <p:sp>
        <p:nvSpPr>
          <p:cNvPr id="14" name="Text Placeholder 3"/>
          <p:cNvSpPr>
            <a:spLocks noGrp="1"/>
          </p:cNvSpPr>
          <p:nvPr>
            <p:ph type="body" sz="quarter" idx="19" hasCustomPrompt="1"/>
          </p:nvPr>
        </p:nvSpPr>
        <p:spPr>
          <a:xfrm>
            <a:off x="4360985" y="1545373"/>
            <a:ext cx="2532735"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lvl1pPr>
          </a:lstStyle>
          <a:p>
            <a:pPr lvl="0"/>
            <a:r>
              <a:rPr lang="en-US"/>
              <a:t>Line 13</a:t>
            </a:r>
          </a:p>
          <a:p>
            <a:pPr lvl="0"/>
            <a:r>
              <a:rPr lang="en-US"/>
              <a:t>Line 14</a:t>
            </a:r>
          </a:p>
          <a:p>
            <a:pPr lvl="0"/>
            <a:r>
              <a:rPr lang="en-US"/>
              <a:t>Line 15</a:t>
            </a:r>
          </a:p>
          <a:p>
            <a:pPr lvl="0"/>
            <a:r>
              <a:rPr lang="en-US"/>
              <a:t>Line 16</a:t>
            </a:r>
            <a:endParaRPr lang="bg-BG"/>
          </a:p>
          <a:p>
            <a:pPr lvl="0"/>
            <a:r>
              <a:rPr lang="en-US"/>
              <a:t>Line 17</a:t>
            </a:r>
          </a:p>
          <a:p>
            <a:pPr lvl="0"/>
            <a:r>
              <a:rPr lang="en-US"/>
              <a:t>Line 18</a:t>
            </a:r>
            <a:endParaRPr lang="bg-BG"/>
          </a:p>
          <a:p>
            <a:pPr lvl="0"/>
            <a:r>
              <a:rPr lang="en-US"/>
              <a:t>Line 19</a:t>
            </a:r>
          </a:p>
          <a:p>
            <a:pPr lvl="0"/>
            <a:r>
              <a:rPr lang="en-US"/>
              <a:t>Line 20</a:t>
            </a:r>
            <a:endParaRPr lang="bg-BG"/>
          </a:p>
          <a:p>
            <a:pPr lvl="0"/>
            <a:r>
              <a:rPr lang="en-US"/>
              <a:t>Line 21</a:t>
            </a:r>
          </a:p>
          <a:p>
            <a:pPr lvl="0"/>
            <a:r>
              <a:rPr lang="en-US"/>
              <a:t>Line 22</a:t>
            </a:r>
            <a:endParaRPr lang="bg-BG"/>
          </a:p>
          <a:p>
            <a:pPr lvl="0"/>
            <a:r>
              <a:rPr lang="en-US"/>
              <a:t>Line 23</a:t>
            </a:r>
          </a:p>
          <a:p>
            <a:pPr lvl="0"/>
            <a:r>
              <a:rPr lang="en-US"/>
              <a:t>Line 24</a:t>
            </a:r>
            <a:endParaRPr lang="bg-BG"/>
          </a:p>
        </p:txBody>
      </p:sp>
      <p:sp>
        <p:nvSpPr>
          <p:cNvPr id="15" name="Text Placeholder 3"/>
          <p:cNvSpPr>
            <a:spLocks noGrp="1"/>
          </p:cNvSpPr>
          <p:nvPr>
            <p:ph type="body" sz="quarter" idx="20" hasCustomPrompt="1"/>
          </p:nvPr>
        </p:nvSpPr>
        <p:spPr>
          <a:xfrm>
            <a:off x="4034841" y="1545373"/>
            <a:ext cx="282742"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solidFill>
                  <a:srgbClr val="0DB5FF"/>
                </a:solidFill>
              </a:defRPr>
            </a:lvl1pPr>
          </a:lstStyle>
          <a:p>
            <a:pPr lvl="0"/>
            <a:r>
              <a:rPr lang="en-US"/>
              <a:t>p13</a:t>
            </a:r>
          </a:p>
          <a:p>
            <a:pPr lvl="0"/>
            <a:r>
              <a:rPr lang="en-US"/>
              <a:t>p14</a:t>
            </a:r>
          </a:p>
          <a:p>
            <a:pPr lvl="0"/>
            <a:r>
              <a:rPr lang="en-US"/>
              <a:t>p15</a:t>
            </a:r>
          </a:p>
          <a:p>
            <a:pPr lvl="0"/>
            <a:r>
              <a:rPr lang="en-US"/>
              <a:t>p16</a:t>
            </a:r>
          </a:p>
          <a:p>
            <a:pPr lvl="0"/>
            <a:r>
              <a:rPr lang="en-US"/>
              <a:t>p17</a:t>
            </a:r>
          </a:p>
          <a:p>
            <a:pPr lvl="0"/>
            <a:r>
              <a:rPr lang="en-US"/>
              <a:t>p18</a:t>
            </a:r>
          </a:p>
          <a:p>
            <a:pPr lvl="0"/>
            <a:r>
              <a:rPr lang="en-US"/>
              <a:t>p19</a:t>
            </a:r>
          </a:p>
          <a:p>
            <a:pPr lvl="0"/>
            <a:r>
              <a:rPr lang="en-US"/>
              <a:t>p20</a:t>
            </a:r>
            <a:endParaRPr lang="bg-BG"/>
          </a:p>
          <a:p>
            <a:pPr lvl="0"/>
            <a:r>
              <a:rPr lang="en-US"/>
              <a:t>p21</a:t>
            </a:r>
          </a:p>
          <a:p>
            <a:pPr lvl="0"/>
            <a:r>
              <a:rPr lang="en-US"/>
              <a:t>p22</a:t>
            </a:r>
          </a:p>
          <a:p>
            <a:pPr lvl="0"/>
            <a:r>
              <a:rPr lang="en-US"/>
              <a:t>p23</a:t>
            </a:r>
          </a:p>
          <a:p>
            <a:pPr lvl="0"/>
            <a:r>
              <a:rPr lang="en-US"/>
              <a:t>p24</a:t>
            </a:r>
            <a:endParaRPr lang="bg-BG"/>
          </a:p>
        </p:txBody>
      </p:sp>
    </p:spTree>
    <p:extLst>
      <p:ext uri="{BB962C8B-B14F-4D97-AF65-F5344CB8AC3E}">
        <p14:creationId xmlns:p14="http://schemas.microsoft.com/office/powerpoint/2010/main" val="4187710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 1 column - range">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7467005" y="0"/>
            <a:ext cx="1676995" cy="2134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6" name="Picture Placeholder 7"/>
          <p:cNvSpPr>
            <a:spLocks noGrp="1"/>
          </p:cNvSpPr>
          <p:nvPr>
            <p:ph type="pic" sz="quarter" idx="11" hasCustomPrompt="1"/>
          </p:nvPr>
        </p:nvSpPr>
        <p:spPr>
          <a:xfrm>
            <a:off x="7467005" y="2168842"/>
            <a:ext cx="1676995" cy="297465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7" name="Picture Placeholder 7"/>
          <p:cNvSpPr>
            <a:spLocks noGrp="1"/>
          </p:cNvSpPr>
          <p:nvPr>
            <p:ph type="pic" sz="quarter" idx="12" hasCustomPrompt="1"/>
          </p:nvPr>
        </p:nvSpPr>
        <p:spPr>
          <a:xfrm>
            <a:off x="5755719" y="0"/>
            <a:ext cx="1676995" cy="317075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Picture Placeholder 7"/>
          <p:cNvSpPr>
            <a:spLocks noGrp="1"/>
          </p:cNvSpPr>
          <p:nvPr>
            <p:ph type="pic" sz="quarter" idx="13" hasCustomPrompt="1"/>
          </p:nvPr>
        </p:nvSpPr>
        <p:spPr>
          <a:xfrm>
            <a:off x="5755719" y="3205045"/>
            <a:ext cx="1676995" cy="193845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9" name="Picture Placeholder 7"/>
          <p:cNvSpPr>
            <a:spLocks noGrp="1"/>
          </p:cNvSpPr>
          <p:nvPr>
            <p:ph type="pic" sz="quarter" idx="14" hasCustomPrompt="1"/>
          </p:nvPr>
        </p:nvSpPr>
        <p:spPr>
          <a:xfrm>
            <a:off x="4044433" y="0"/>
            <a:ext cx="1676995" cy="2134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0" name="Picture Placeholder 7"/>
          <p:cNvSpPr>
            <a:spLocks noGrp="1"/>
          </p:cNvSpPr>
          <p:nvPr>
            <p:ph type="pic" sz="quarter" idx="15" hasCustomPrompt="1"/>
          </p:nvPr>
        </p:nvSpPr>
        <p:spPr>
          <a:xfrm>
            <a:off x="4044433" y="2168842"/>
            <a:ext cx="1676995" cy="297465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1" name="Text Placeholder 3"/>
          <p:cNvSpPr>
            <a:spLocks noGrp="1"/>
          </p:cNvSpPr>
          <p:nvPr>
            <p:ph type="body" sz="quarter" idx="16" hasCustomPrompt="1"/>
          </p:nvPr>
        </p:nvSpPr>
        <p:spPr>
          <a:xfrm>
            <a:off x="672516" y="1033463"/>
            <a:ext cx="2840831" cy="249299"/>
          </a:xfrm>
        </p:spPr>
        <p:txBody>
          <a:bodyPr/>
          <a:lstStyle>
            <a:lvl1pPr>
              <a:defRPr sz="1800" baseline="0"/>
            </a:lvl1pPr>
          </a:lstStyle>
          <a:p>
            <a:pPr lvl="0"/>
            <a:r>
              <a:rPr lang="en-US"/>
              <a:t>TABLE OF CONTENTS</a:t>
            </a:r>
            <a:endParaRPr lang="bg-BG"/>
          </a:p>
        </p:txBody>
      </p:sp>
      <p:sp>
        <p:nvSpPr>
          <p:cNvPr id="12" name="Text Placeholder 3"/>
          <p:cNvSpPr>
            <a:spLocks noGrp="1"/>
          </p:cNvSpPr>
          <p:nvPr>
            <p:ph type="body" sz="quarter" idx="17" hasCustomPrompt="1"/>
          </p:nvPr>
        </p:nvSpPr>
        <p:spPr>
          <a:xfrm>
            <a:off x="1306245" y="1539658"/>
            <a:ext cx="2225150"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a:lvl1pPr>
          </a:lstStyle>
          <a:p>
            <a:pPr lvl="0"/>
            <a:r>
              <a:rPr lang="en-US"/>
              <a:t>Line 01</a:t>
            </a:r>
          </a:p>
          <a:p>
            <a:pPr lvl="0"/>
            <a:r>
              <a:rPr lang="en-US"/>
              <a:t>Line 02</a:t>
            </a:r>
          </a:p>
          <a:p>
            <a:pPr lvl="0"/>
            <a:r>
              <a:rPr lang="en-US"/>
              <a:t>Line 03</a:t>
            </a:r>
          </a:p>
          <a:p>
            <a:pPr lvl="0"/>
            <a:r>
              <a:rPr lang="en-US"/>
              <a:t>Line 04</a:t>
            </a:r>
            <a:endParaRPr lang="bg-BG"/>
          </a:p>
          <a:p>
            <a:pPr lvl="0"/>
            <a:r>
              <a:rPr lang="en-US"/>
              <a:t>Line 05</a:t>
            </a:r>
          </a:p>
          <a:p>
            <a:pPr lvl="0"/>
            <a:r>
              <a:rPr lang="en-US"/>
              <a:t>Line 06</a:t>
            </a:r>
            <a:endParaRPr lang="bg-BG"/>
          </a:p>
          <a:p>
            <a:pPr lvl="0"/>
            <a:r>
              <a:rPr lang="en-US"/>
              <a:t>Line 07</a:t>
            </a:r>
          </a:p>
          <a:p>
            <a:pPr lvl="0"/>
            <a:r>
              <a:rPr lang="en-US"/>
              <a:t>Line 08</a:t>
            </a:r>
            <a:endParaRPr lang="bg-BG"/>
          </a:p>
          <a:p>
            <a:pPr lvl="0"/>
            <a:r>
              <a:rPr lang="en-US"/>
              <a:t>Line 09</a:t>
            </a:r>
          </a:p>
          <a:p>
            <a:pPr lvl="0"/>
            <a:r>
              <a:rPr lang="en-US"/>
              <a:t>Line 10</a:t>
            </a:r>
            <a:endParaRPr lang="bg-BG"/>
          </a:p>
          <a:p>
            <a:pPr lvl="0"/>
            <a:r>
              <a:rPr lang="en-US"/>
              <a:t>Line 11</a:t>
            </a:r>
          </a:p>
          <a:p>
            <a:pPr lvl="0"/>
            <a:r>
              <a:rPr lang="en-US"/>
              <a:t>Line 12</a:t>
            </a:r>
            <a:endParaRPr lang="bg-BG"/>
          </a:p>
        </p:txBody>
      </p:sp>
      <p:sp>
        <p:nvSpPr>
          <p:cNvPr id="13" name="Text Placeholder 3"/>
          <p:cNvSpPr>
            <a:spLocks noGrp="1"/>
          </p:cNvSpPr>
          <p:nvPr>
            <p:ph type="body" sz="quarter" idx="18" hasCustomPrompt="1"/>
          </p:nvPr>
        </p:nvSpPr>
        <p:spPr>
          <a:xfrm>
            <a:off x="672516" y="1539658"/>
            <a:ext cx="599438" cy="2699713"/>
          </a:xfrm>
        </p:spPr>
        <p:txBody>
          <a:bodyPr/>
          <a:lstStyle>
            <a:lvl1pPr marL="0" marR="0" indent="0" algn="l" defTabSz="685800" rtl="0" eaLnBrk="1" fontAlgn="auto" latinLnBrk="0" hangingPunct="1">
              <a:lnSpc>
                <a:spcPct val="90000"/>
              </a:lnSpc>
              <a:spcBef>
                <a:spcPts val="0"/>
              </a:spcBef>
              <a:spcAft>
                <a:spcPts val="450"/>
              </a:spcAft>
              <a:buClrTx/>
              <a:buSzTx/>
              <a:buFont typeface="Arial" panose="020B0604020202020204" pitchFamily="34" charset="0"/>
              <a:buNone/>
              <a:tabLst/>
              <a:defRPr sz="1200" baseline="0">
                <a:solidFill>
                  <a:srgbClr val="0DB5FF"/>
                </a:solidFill>
              </a:defRPr>
            </a:lvl1pPr>
          </a:lstStyle>
          <a:p>
            <a:pPr lvl="0"/>
            <a:r>
              <a:rPr lang="en-US"/>
              <a:t>p1 - 4</a:t>
            </a:r>
          </a:p>
          <a:p>
            <a:pPr lvl="0"/>
            <a:r>
              <a:rPr lang="en-US"/>
              <a:t>p5</a:t>
            </a:r>
          </a:p>
          <a:p>
            <a:pPr lvl="0"/>
            <a:r>
              <a:rPr lang="en-US"/>
              <a:t>p6</a:t>
            </a:r>
          </a:p>
          <a:p>
            <a:pPr lvl="0"/>
            <a:r>
              <a:rPr lang="en-US"/>
              <a:t>p7</a:t>
            </a:r>
          </a:p>
          <a:p>
            <a:pPr lvl="0"/>
            <a:r>
              <a:rPr lang="en-US"/>
              <a:t>p8</a:t>
            </a:r>
          </a:p>
          <a:p>
            <a:pPr lvl="0"/>
            <a:r>
              <a:rPr lang="en-US"/>
              <a:t>p9</a:t>
            </a:r>
          </a:p>
          <a:p>
            <a:pPr lvl="0"/>
            <a:r>
              <a:rPr lang="en-US"/>
              <a:t>p10</a:t>
            </a:r>
          </a:p>
          <a:p>
            <a:pPr lvl="0"/>
            <a:r>
              <a:rPr lang="en-US"/>
              <a:t>p11 - 16</a:t>
            </a:r>
            <a:endParaRPr lang="bg-BG"/>
          </a:p>
          <a:p>
            <a:pPr lvl="0"/>
            <a:r>
              <a:rPr lang="en-US"/>
              <a:t>p17</a:t>
            </a:r>
          </a:p>
          <a:p>
            <a:pPr lvl="0"/>
            <a:r>
              <a:rPr lang="en-US"/>
              <a:t>p18</a:t>
            </a:r>
          </a:p>
          <a:p>
            <a:pPr lvl="0"/>
            <a:r>
              <a:rPr lang="en-US"/>
              <a:t>p19 - 22</a:t>
            </a:r>
          </a:p>
          <a:p>
            <a:pPr lvl="0"/>
            <a:r>
              <a:rPr lang="en-US"/>
              <a:t>p23 - 24</a:t>
            </a:r>
            <a:endParaRPr lang="bg-BG"/>
          </a:p>
        </p:txBody>
      </p:sp>
    </p:spTree>
    <p:extLst>
      <p:ext uri="{BB962C8B-B14F-4D97-AF65-F5344CB8AC3E}">
        <p14:creationId xmlns:p14="http://schemas.microsoft.com/office/powerpoint/2010/main" val="1553101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 Slide Title">
    <p:spTree>
      <p:nvGrpSpPr>
        <p:cNvPr id="1" name=""/>
        <p:cNvGrpSpPr/>
        <p:nvPr/>
      </p:nvGrpSpPr>
      <p:grpSpPr>
        <a:xfrm>
          <a:off x="0" y="0"/>
          <a:ext cx="0" cy="0"/>
          <a:chOff x="0" y="0"/>
          <a:chExt cx="0" cy="0"/>
        </a:xfrm>
      </p:grpSpPr>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Tree>
    <p:extLst>
      <p:ext uri="{BB962C8B-B14F-4D97-AF65-F5344CB8AC3E}">
        <p14:creationId xmlns:p14="http://schemas.microsoft.com/office/powerpoint/2010/main" val="166425169"/>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 Wide + Slide Titl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036865"/>
            <a:ext cx="9144000" cy="306977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1"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2"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Tree>
    <p:extLst>
      <p:ext uri="{BB962C8B-B14F-4D97-AF65-F5344CB8AC3E}">
        <p14:creationId xmlns:p14="http://schemas.microsoft.com/office/powerpoint/2010/main" val="3101536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MC methods for volumetric light transport – zero variance-based sampling schekems (a.k.a. path guiding)</a:t>
            </a:r>
          </a:p>
        </p:txBody>
      </p:sp>
      <p:sp>
        <p:nvSpPr>
          <p:cNvPr id="5" name="Slide Number Placeholder 4"/>
          <p:cNvSpPr>
            <a:spLocks noGrp="1"/>
          </p:cNvSpPr>
          <p:nvPr>
            <p:ph type="sldNum" sz="quarter" idx="12"/>
          </p:nvPr>
        </p:nvSpPr>
        <p:spPr/>
        <p:txBody>
          <a:bodyPr/>
          <a:lstStyle/>
          <a:p>
            <a:fld id="{AAF1287F-C282-884C-975E-4555C5B269F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155420541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Wide + Title&amp;Subtitle">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1036865"/>
            <a:ext cx="9144000" cy="306977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Text Placeholder 3"/>
          <p:cNvSpPr>
            <a:spLocks noGrp="1"/>
          </p:cNvSpPr>
          <p:nvPr>
            <p:ph type="body" sz="quarter" idx="11" hasCustomPrompt="1"/>
          </p:nvPr>
        </p:nvSpPr>
        <p:spPr>
          <a:xfrm>
            <a:off x="866776" y="2338239"/>
            <a:ext cx="7410450" cy="373949"/>
          </a:xfrm>
        </p:spPr>
        <p:txBody>
          <a:bodyPr/>
          <a:lstStyle>
            <a:lvl1pPr algn="ctr">
              <a:spcBef>
                <a:spcPts val="0"/>
              </a:spcBef>
              <a:defRPr sz="2700" baseline="0"/>
            </a:lvl1pPr>
          </a:lstStyle>
          <a:p>
            <a:pPr lvl="0"/>
            <a:r>
              <a:rPr lang="en-US"/>
              <a:t>TITLE ALL CAPS LINE ONE</a:t>
            </a:r>
          </a:p>
        </p:txBody>
      </p:sp>
      <p:sp>
        <p:nvSpPr>
          <p:cNvPr id="9" name="Text Placeholder 3"/>
          <p:cNvSpPr>
            <a:spLocks noGrp="1"/>
          </p:cNvSpPr>
          <p:nvPr>
            <p:ph type="body" sz="quarter" idx="12" hasCustomPrompt="1"/>
          </p:nvPr>
        </p:nvSpPr>
        <p:spPr>
          <a:xfrm>
            <a:off x="866775" y="2724150"/>
            <a:ext cx="7410452" cy="207387"/>
          </a:xfrm>
        </p:spPr>
        <p:txBody>
          <a:bodyPr/>
          <a:lstStyle>
            <a:lvl1pPr algn="ctr">
              <a:defRPr sz="1500"/>
            </a:lvl1pPr>
          </a:lstStyle>
          <a:p>
            <a:pPr lvl="0"/>
            <a:r>
              <a:rPr lang="en-US" err="1"/>
              <a:t>Subheadline</a:t>
            </a:r>
            <a:r>
              <a:rPr lang="en-US"/>
              <a:t> if needed goes here in Sentence case or Name, Name, position, event etc.</a:t>
            </a:r>
          </a:p>
        </p:txBody>
      </p:sp>
      <p:sp>
        <p:nvSpPr>
          <p:cNvPr id="11"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Tree>
    <p:extLst>
      <p:ext uri="{BB962C8B-B14F-4D97-AF65-F5344CB8AC3E}">
        <p14:creationId xmlns:p14="http://schemas.microsoft.com/office/powerpoint/2010/main" val="35765400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Full + Title">
    <p:spTree>
      <p:nvGrpSpPr>
        <p:cNvPr id="1" name=""/>
        <p:cNvGrpSpPr/>
        <p:nvPr/>
      </p:nvGrpSpPr>
      <p:grpSpPr>
        <a:xfrm>
          <a:off x="0" y="0"/>
          <a:ext cx="0" cy="0"/>
          <a:chOff x="0" y="0"/>
          <a:chExt cx="0" cy="0"/>
        </a:xfrm>
      </p:grpSpPr>
      <p:sp>
        <p:nvSpPr>
          <p:cNvPr id="8" name="Text Placeholder 3"/>
          <p:cNvSpPr>
            <a:spLocks noGrp="1"/>
          </p:cNvSpPr>
          <p:nvPr>
            <p:ph type="body" sz="quarter" idx="11" hasCustomPrompt="1"/>
          </p:nvPr>
        </p:nvSpPr>
        <p:spPr>
          <a:xfrm>
            <a:off x="866776" y="2406432"/>
            <a:ext cx="7410450" cy="373949"/>
          </a:xfrm>
        </p:spPr>
        <p:txBody>
          <a:bodyPr/>
          <a:lstStyle>
            <a:lvl1pPr algn="ctr">
              <a:spcBef>
                <a:spcPts val="0"/>
              </a:spcBef>
              <a:defRPr sz="2700" baseline="0"/>
            </a:lvl1pPr>
          </a:lstStyle>
          <a:p>
            <a:pPr lvl="0"/>
            <a:r>
              <a:rPr lang="en-US"/>
              <a:t>TITLE ALL CAPS LINE ONE</a:t>
            </a:r>
          </a:p>
        </p:txBody>
      </p:sp>
      <p:sp>
        <p:nvSpPr>
          <p:cNvPr id="11"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Tree>
    <p:extLst>
      <p:ext uri="{BB962C8B-B14F-4D97-AF65-F5344CB8AC3E}">
        <p14:creationId xmlns:p14="http://schemas.microsoft.com/office/powerpoint/2010/main" val="3225723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Full">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9144000"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3987047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S Two Full">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 y="0"/>
            <a:ext cx="4554856"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4" name="Picture Placeholder 7"/>
          <p:cNvSpPr>
            <a:spLocks noGrp="1"/>
          </p:cNvSpPr>
          <p:nvPr>
            <p:ph type="pic" sz="quarter" idx="11" hasCustomPrompt="1"/>
          </p:nvPr>
        </p:nvSpPr>
        <p:spPr>
          <a:xfrm>
            <a:off x="4589146" y="0"/>
            <a:ext cx="4554855"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3689708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S Three Full">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 y="0"/>
            <a:ext cx="4554856"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4" name="Picture Placeholder 7"/>
          <p:cNvSpPr>
            <a:spLocks noGrp="1"/>
          </p:cNvSpPr>
          <p:nvPr>
            <p:ph type="pic" sz="quarter" idx="11" hasCustomPrompt="1"/>
          </p:nvPr>
        </p:nvSpPr>
        <p:spPr>
          <a:xfrm>
            <a:off x="4589146" y="-1"/>
            <a:ext cx="4554855" cy="255460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5" name="Picture Placeholder 7"/>
          <p:cNvSpPr>
            <a:spLocks noGrp="1"/>
          </p:cNvSpPr>
          <p:nvPr>
            <p:ph type="pic" sz="quarter" idx="12" hasCustomPrompt="1"/>
          </p:nvPr>
        </p:nvSpPr>
        <p:spPr>
          <a:xfrm>
            <a:off x="4589146" y="2588895"/>
            <a:ext cx="4554855" cy="255460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3249522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S Three Full Vertical">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1" y="0"/>
            <a:ext cx="3024000"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Picture Placeholder 7"/>
          <p:cNvSpPr>
            <a:spLocks noGrp="1"/>
          </p:cNvSpPr>
          <p:nvPr>
            <p:ph type="pic" sz="quarter" idx="11" hasCustomPrompt="1"/>
          </p:nvPr>
        </p:nvSpPr>
        <p:spPr>
          <a:xfrm>
            <a:off x="3058289" y="0"/>
            <a:ext cx="3024000"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0" name="Picture Placeholder 7"/>
          <p:cNvSpPr>
            <a:spLocks noGrp="1"/>
          </p:cNvSpPr>
          <p:nvPr>
            <p:ph type="pic" sz="quarter" idx="12" hasCustomPrompt="1"/>
          </p:nvPr>
        </p:nvSpPr>
        <p:spPr>
          <a:xfrm>
            <a:off x="6116578" y="0"/>
            <a:ext cx="3024000"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2855991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S Full Horizontal">
    <p:spTree>
      <p:nvGrpSpPr>
        <p:cNvPr id="1" name=""/>
        <p:cNvGrpSpPr/>
        <p:nvPr/>
      </p:nvGrpSpPr>
      <p:grpSpPr>
        <a:xfrm>
          <a:off x="0" y="0"/>
          <a:ext cx="0" cy="0"/>
          <a:chOff x="0" y="0"/>
          <a:chExt cx="0" cy="0"/>
        </a:xfrm>
      </p:grpSpPr>
      <p:sp>
        <p:nvSpPr>
          <p:cNvPr id="4" name="Picture Placeholder 7"/>
          <p:cNvSpPr>
            <a:spLocks noGrp="1"/>
          </p:cNvSpPr>
          <p:nvPr>
            <p:ph type="pic" sz="quarter" idx="17" hasCustomPrompt="1"/>
          </p:nvPr>
        </p:nvSpPr>
        <p:spPr>
          <a:xfrm>
            <a:off x="7032852" y="0"/>
            <a:ext cx="2111148"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5" name="Picture Placeholder 7"/>
          <p:cNvSpPr>
            <a:spLocks noGrp="1"/>
          </p:cNvSpPr>
          <p:nvPr>
            <p:ph type="pic" sz="quarter" idx="18" hasCustomPrompt="1"/>
          </p:nvPr>
        </p:nvSpPr>
        <p:spPr>
          <a:xfrm>
            <a:off x="5963653" y="1713748"/>
            <a:ext cx="3180347"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6" name="Picture Placeholder 7"/>
          <p:cNvSpPr>
            <a:spLocks noGrp="1"/>
          </p:cNvSpPr>
          <p:nvPr>
            <p:ph type="pic" sz="quarter" idx="19" hasCustomPrompt="1"/>
          </p:nvPr>
        </p:nvSpPr>
        <p:spPr>
          <a:xfrm>
            <a:off x="6608310" y="3427497"/>
            <a:ext cx="2535690" cy="171600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1" name="Picture Placeholder 7"/>
          <p:cNvSpPr>
            <a:spLocks noGrp="1"/>
          </p:cNvSpPr>
          <p:nvPr>
            <p:ph type="pic" sz="quarter" idx="20" hasCustomPrompt="1"/>
          </p:nvPr>
        </p:nvSpPr>
        <p:spPr>
          <a:xfrm>
            <a:off x="3099079" y="0"/>
            <a:ext cx="3899484"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2" name="Picture Placeholder 7"/>
          <p:cNvSpPr>
            <a:spLocks noGrp="1"/>
          </p:cNvSpPr>
          <p:nvPr>
            <p:ph type="pic" sz="quarter" idx="21" hasCustomPrompt="1"/>
          </p:nvPr>
        </p:nvSpPr>
        <p:spPr>
          <a:xfrm>
            <a:off x="2029880" y="1713748"/>
            <a:ext cx="3899484"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3" name="Picture Placeholder 7"/>
          <p:cNvSpPr>
            <a:spLocks noGrp="1"/>
          </p:cNvSpPr>
          <p:nvPr>
            <p:ph type="pic" sz="quarter" idx="22" hasCustomPrompt="1"/>
          </p:nvPr>
        </p:nvSpPr>
        <p:spPr>
          <a:xfrm>
            <a:off x="2674537" y="3427497"/>
            <a:ext cx="3899484" cy="171600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4" name="Picture Placeholder 7"/>
          <p:cNvSpPr>
            <a:spLocks noGrp="1"/>
          </p:cNvSpPr>
          <p:nvPr>
            <p:ph type="pic" sz="quarter" idx="23" hasCustomPrompt="1"/>
          </p:nvPr>
        </p:nvSpPr>
        <p:spPr>
          <a:xfrm>
            <a:off x="0" y="0"/>
            <a:ext cx="3064790"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5" name="Picture Placeholder 7"/>
          <p:cNvSpPr>
            <a:spLocks noGrp="1"/>
          </p:cNvSpPr>
          <p:nvPr>
            <p:ph type="pic" sz="quarter" idx="24" hasCustomPrompt="1"/>
          </p:nvPr>
        </p:nvSpPr>
        <p:spPr>
          <a:xfrm>
            <a:off x="0" y="1713748"/>
            <a:ext cx="1995591"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6" name="Picture Placeholder 7"/>
          <p:cNvSpPr>
            <a:spLocks noGrp="1"/>
          </p:cNvSpPr>
          <p:nvPr>
            <p:ph type="pic" sz="quarter" idx="25" hasCustomPrompt="1"/>
          </p:nvPr>
        </p:nvSpPr>
        <p:spPr>
          <a:xfrm>
            <a:off x="0" y="3427497"/>
            <a:ext cx="2640248" cy="171600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1629533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S Full Vertical">
    <p:spTree>
      <p:nvGrpSpPr>
        <p:cNvPr id="1" name=""/>
        <p:cNvGrpSpPr/>
        <p:nvPr/>
      </p:nvGrpSpPr>
      <p:grpSpPr>
        <a:xfrm>
          <a:off x="0" y="0"/>
          <a:ext cx="0" cy="0"/>
          <a:chOff x="0" y="0"/>
          <a:chExt cx="0" cy="0"/>
        </a:xfrm>
      </p:grpSpPr>
      <p:sp>
        <p:nvSpPr>
          <p:cNvPr id="17" name="Picture Placeholder 7"/>
          <p:cNvSpPr>
            <a:spLocks noGrp="1"/>
          </p:cNvSpPr>
          <p:nvPr>
            <p:ph type="pic" sz="quarter" idx="10" hasCustomPrompt="1"/>
          </p:nvPr>
        </p:nvSpPr>
        <p:spPr>
          <a:xfrm>
            <a:off x="7356630" y="0"/>
            <a:ext cx="1787369" cy="2515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8" name="Picture Placeholder 7"/>
          <p:cNvSpPr>
            <a:spLocks noGrp="1"/>
          </p:cNvSpPr>
          <p:nvPr>
            <p:ph type="pic" sz="quarter" idx="11" hasCustomPrompt="1"/>
          </p:nvPr>
        </p:nvSpPr>
        <p:spPr>
          <a:xfrm>
            <a:off x="7356630" y="2549842"/>
            <a:ext cx="1787369" cy="259365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9" name="Picture Placeholder 7"/>
          <p:cNvSpPr>
            <a:spLocks noGrp="1"/>
          </p:cNvSpPr>
          <p:nvPr>
            <p:ph type="pic" sz="quarter" idx="12" hasCustomPrompt="1"/>
          </p:nvPr>
        </p:nvSpPr>
        <p:spPr>
          <a:xfrm>
            <a:off x="1839644" y="0"/>
            <a:ext cx="1800900" cy="317075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0" name="Picture Placeholder 7"/>
          <p:cNvSpPr>
            <a:spLocks noGrp="1"/>
          </p:cNvSpPr>
          <p:nvPr>
            <p:ph type="pic" sz="quarter" idx="13" hasCustomPrompt="1"/>
          </p:nvPr>
        </p:nvSpPr>
        <p:spPr>
          <a:xfrm>
            <a:off x="1839644" y="3205045"/>
            <a:ext cx="1800900" cy="193845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1" name="Picture Placeholder 7"/>
          <p:cNvSpPr>
            <a:spLocks noGrp="1"/>
          </p:cNvSpPr>
          <p:nvPr>
            <p:ph type="pic" sz="quarter" idx="14" hasCustomPrompt="1"/>
          </p:nvPr>
        </p:nvSpPr>
        <p:spPr>
          <a:xfrm>
            <a:off x="0" y="0"/>
            <a:ext cx="1800900" cy="213455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2" name="Picture Placeholder 7"/>
          <p:cNvSpPr>
            <a:spLocks noGrp="1"/>
          </p:cNvSpPr>
          <p:nvPr>
            <p:ph type="pic" sz="quarter" idx="15" hasCustomPrompt="1"/>
          </p:nvPr>
        </p:nvSpPr>
        <p:spPr>
          <a:xfrm>
            <a:off x="0" y="2168842"/>
            <a:ext cx="1800900" cy="2974658"/>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0" name="Picture Placeholder 7"/>
          <p:cNvSpPr>
            <a:spLocks noGrp="1"/>
          </p:cNvSpPr>
          <p:nvPr>
            <p:ph type="pic" sz="quarter" idx="16" hasCustomPrompt="1"/>
          </p:nvPr>
        </p:nvSpPr>
        <p:spPr>
          <a:xfrm>
            <a:off x="5514478" y="0"/>
            <a:ext cx="1800900" cy="365652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1" name="Picture Placeholder 7"/>
          <p:cNvSpPr>
            <a:spLocks noGrp="1"/>
          </p:cNvSpPr>
          <p:nvPr>
            <p:ph type="pic" sz="quarter" idx="17" hasCustomPrompt="1"/>
          </p:nvPr>
        </p:nvSpPr>
        <p:spPr>
          <a:xfrm>
            <a:off x="5514478" y="3690820"/>
            <a:ext cx="1800900" cy="145268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2" name="Picture Placeholder 7"/>
          <p:cNvSpPr>
            <a:spLocks noGrp="1"/>
          </p:cNvSpPr>
          <p:nvPr>
            <p:ph type="pic" sz="quarter" idx="18" hasCustomPrompt="1"/>
          </p:nvPr>
        </p:nvSpPr>
        <p:spPr>
          <a:xfrm>
            <a:off x="3674834" y="0"/>
            <a:ext cx="1800900" cy="165830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3" name="Picture Placeholder 7"/>
          <p:cNvSpPr>
            <a:spLocks noGrp="1"/>
          </p:cNvSpPr>
          <p:nvPr>
            <p:ph type="pic" sz="quarter" idx="19" hasCustomPrompt="1"/>
          </p:nvPr>
        </p:nvSpPr>
        <p:spPr>
          <a:xfrm>
            <a:off x="3674834" y="1692591"/>
            <a:ext cx="1800900" cy="345090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2729802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S Full Squarish">
    <p:spTree>
      <p:nvGrpSpPr>
        <p:cNvPr id="1" name=""/>
        <p:cNvGrpSpPr/>
        <p:nvPr/>
      </p:nvGrpSpPr>
      <p:grpSpPr>
        <a:xfrm>
          <a:off x="0" y="0"/>
          <a:ext cx="0" cy="0"/>
          <a:chOff x="0" y="0"/>
          <a:chExt cx="0" cy="0"/>
        </a:xfrm>
      </p:grpSpPr>
      <p:sp>
        <p:nvSpPr>
          <p:cNvPr id="30" name="Picture Placeholder 7"/>
          <p:cNvSpPr>
            <a:spLocks noGrp="1"/>
          </p:cNvSpPr>
          <p:nvPr>
            <p:ph type="pic" sz="quarter" idx="16" hasCustomPrompt="1"/>
          </p:nvPr>
        </p:nvSpPr>
        <p:spPr>
          <a:xfrm>
            <a:off x="5514478" y="1668365"/>
            <a:ext cx="1800900" cy="180867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1" name="Picture Placeholder 7"/>
          <p:cNvSpPr>
            <a:spLocks noGrp="1"/>
          </p:cNvSpPr>
          <p:nvPr>
            <p:ph type="pic" sz="quarter" idx="17" hasCustomPrompt="1"/>
          </p:nvPr>
        </p:nvSpPr>
        <p:spPr>
          <a:xfrm>
            <a:off x="5514478" y="3511334"/>
            <a:ext cx="1800900" cy="163216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2" name="Picture Placeholder 7"/>
          <p:cNvSpPr>
            <a:spLocks noGrp="1"/>
          </p:cNvSpPr>
          <p:nvPr>
            <p:ph type="pic" sz="quarter" idx="20" hasCustomPrompt="1"/>
          </p:nvPr>
        </p:nvSpPr>
        <p:spPr>
          <a:xfrm>
            <a:off x="5514478" y="0"/>
            <a:ext cx="1800900" cy="163407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4" name="Picture Placeholder 7"/>
          <p:cNvSpPr>
            <a:spLocks noGrp="1"/>
          </p:cNvSpPr>
          <p:nvPr>
            <p:ph type="pic" sz="quarter" idx="21" hasCustomPrompt="1"/>
          </p:nvPr>
        </p:nvSpPr>
        <p:spPr>
          <a:xfrm>
            <a:off x="7354741" y="1668365"/>
            <a:ext cx="1789259" cy="180867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5" name="Picture Placeholder 7"/>
          <p:cNvSpPr>
            <a:spLocks noGrp="1"/>
          </p:cNvSpPr>
          <p:nvPr>
            <p:ph type="pic" sz="quarter" idx="22" hasCustomPrompt="1"/>
          </p:nvPr>
        </p:nvSpPr>
        <p:spPr>
          <a:xfrm>
            <a:off x="7354741" y="3511334"/>
            <a:ext cx="1789259" cy="163216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6" name="Picture Placeholder 7"/>
          <p:cNvSpPr>
            <a:spLocks noGrp="1"/>
          </p:cNvSpPr>
          <p:nvPr>
            <p:ph type="pic" sz="quarter" idx="23" hasCustomPrompt="1"/>
          </p:nvPr>
        </p:nvSpPr>
        <p:spPr>
          <a:xfrm>
            <a:off x="7354741" y="0"/>
            <a:ext cx="1789259" cy="163407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3" name="Picture Placeholder 7"/>
          <p:cNvSpPr>
            <a:spLocks noGrp="1"/>
          </p:cNvSpPr>
          <p:nvPr>
            <p:ph type="pic" sz="quarter" idx="24" hasCustomPrompt="1"/>
          </p:nvPr>
        </p:nvSpPr>
        <p:spPr>
          <a:xfrm>
            <a:off x="1839025" y="1668365"/>
            <a:ext cx="1800900" cy="180867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4" name="Picture Placeholder 7"/>
          <p:cNvSpPr>
            <a:spLocks noGrp="1"/>
          </p:cNvSpPr>
          <p:nvPr>
            <p:ph type="pic" sz="quarter" idx="25" hasCustomPrompt="1"/>
          </p:nvPr>
        </p:nvSpPr>
        <p:spPr>
          <a:xfrm>
            <a:off x="1839025" y="3511334"/>
            <a:ext cx="1800900" cy="163216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5" name="Picture Placeholder 7"/>
          <p:cNvSpPr>
            <a:spLocks noGrp="1"/>
          </p:cNvSpPr>
          <p:nvPr>
            <p:ph type="pic" sz="quarter" idx="26" hasCustomPrompt="1"/>
          </p:nvPr>
        </p:nvSpPr>
        <p:spPr>
          <a:xfrm>
            <a:off x="1839025" y="0"/>
            <a:ext cx="1800900" cy="163407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6" name="Picture Placeholder 7"/>
          <p:cNvSpPr>
            <a:spLocks noGrp="1"/>
          </p:cNvSpPr>
          <p:nvPr>
            <p:ph type="pic" sz="quarter" idx="27" hasCustomPrompt="1"/>
          </p:nvPr>
        </p:nvSpPr>
        <p:spPr>
          <a:xfrm>
            <a:off x="3679289" y="1668365"/>
            <a:ext cx="1800900" cy="180867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7" name="Picture Placeholder 7"/>
          <p:cNvSpPr>
            <a:spLocks noGrp="1"/>
          </p:cNvSpPr>
          <p:nvPr>
            <p:ph type="pic" sz="quarter" idx="28" hasCustomPrompt="1"/>
          </p:nvPr>
        </p:nvSpPr>
        <p:spPr>
          <a:xfrm>
            <a:off x="3679289" y="3511334"/>
            <a:ext cx="1800900" cy="163216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8" name="Picture Placeholder 7"/>
          <p:cNvSpPr>
            <a:spLocks noGrp="1"/>
          </p:cNvSpPr>
          <p:nvPr>
            <p:ph type="pic" sz="quarter" idx="29" hasCustomPrompt="1"/>
          </p:nvPr>
        </p:nvSpPr>
        <p:spPr>
          <a:xfrm>
            <a:off x="3679289" y="0"/>
            <a:ext cx="1800900" cy="163407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9" name="Picture Placeholder 7"/>
          <p:cNvSpPr>
            <a:spLocks noGrp="1"/>
          </p:cNvSpPr>
          <p:nvPr>
            <p:ph type="pic" sz="quarter" idx="30" hasCustomPrompt="1"/>
          </p:nvPr>
        </p:nvSpPr>
        <p:spPr>
          <a:xfrm>
            <a:off x="0" y="1668365"/>
            <a:ext cx="1804736" cy="180867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4" name="Picture Placeholder 7"/>
          <p:cNvSpPr>
            <a:spLocks noGrp="1"/>
          </p:cNvSpPr>
          <p:nvPr>
            <p:ph type="pic" sz="quarter" idx="31" hasCustomPrompt="1"/>
          </p:nvPr>
        </p:nvSpPr>
        <p:spPr>
          <a:xfrm>
            <a:off x="0" y="3511334"/>
            <a:ext cx="1804736" cy="1632166"/>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5" name="Picture Placeholder 7"/>
          <p:cNvSpPr>
            <a:spLocks noGrp="1"/>
          </p:cNvSpPr>
          <p:nvPr>
            <p:ph type="pic" sz="quarter" idx="32" hasCustomPrompt="1"/>
          </p:nvPr>
        </p:nvSpPr>
        <p:spPr>
          <a:xfrm>
            <a:off x="0" y="0"/>
            <a:ext cx="1804736" cy="1634073"/>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3759451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Full + Text (Coming Soon)">
    <p:spTree>
      <p:nvGrpSpPr>
        <p:cNvPr id="1" name=""/>
        <p:cNvGrpSpPr/>
        <p:nvPr/>
      </p:nvGrpSpPr>
      <p:grpSpPr>
        <a:xfrm>
          <a:off x="0" y="0"/>
          <a:ext cx="0" cy="0"/>
          <a:chOff x="0" y="0"/>
          <a:chExt cx="0" cy="0"/>
        </a:xfrm>
      </p:grpSpPr>
      <p:sp>
        <p:nvSpPr>
          <p:cNvPr id="11"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9"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12" name="Text Placeholder 3"/>
          <p:cNvSpPr>
            <a:spLocks noGrp="1"/>
          </p:cNvSpPr>
          <p:nvPr>
            <p:ph type="body" sz="quarter" idx="17" hasCustomPrompt="1"/>
          </p:nvPr>
        </p:nvSpPr>
        <p:spPr>
          <a:xfrm>
            <a:off x="1295401" y="1404114"/>
            <a:ext cx="6553200" cy="207749"/>
          </a:xfrm>
        </p:spPr>
        <p:txBody>
          <a:bodyPr/>
          <a:lstStyle>
            <a:lvl1pPr algn="ctr">
              <a:defRPr sz="1500"/>
            </a:lvl1pPr>
          </a:lstStyle>
          <a:p>
            <a:pPr lvl="0"/>
            <a:r>
              <a:rPr lang="en-US"/>
              <a:t>Line</a:t>
            </a:r>
            <a:endParaRPr lang="bg-BG"/>
          </a:p>
        </p:txBody>
      </p:sp>
      <p:sp>
        <p:nvSpPr>
          <p:cNvPr id="13" name="Text Placeholder 3"/>
          <p:cNvSpPr>
            <a:spLocks noGrp="1"/>
          </p:cNvSpPr>
          <p:nvPr>
            <p:ph type="body" sz="quarter" idx="18" hasCustomPrompt="1"/>
          </p:nvPr>
        </p:nvSpPr>
        <p:spPr>
          <a:xfrm>
            <a:off x="1295401" y="1698027"/>
            <a:ext cx="6553200" cy="166199"/>
          </a:xfrm>
        </p:spPr>
        <p:txBody>
          <a:bodyPr/>
          <a:lstStyle>
            <a:lvl1pPr algn="ctr">
              <a:defRPr sz="1200">
                <a:solidFill>
                  <a:srgbClr val="0DB5FF"/>
                </a:solidFill>
              </a:defRPr>
            </a:lvl1pPr>
          </a:lstStyle>
          <a:p>
            <a:pPr lvl="0"/>
            <a:r>
              <a:rPr lang="en-US"/>
              <a:t>Date</a:t>
            </a:r>
            <a:endParaRPr lang="bg-BG"/>
          </a:p>
        </p:txBody>
      </p:sp>
      <p:sp>
        <p:nvSpPr>
          <p:cNvPr id="14" name="Text Placeholder 3"/>
          <p:cNvSpPr>
            <a:spLocks noGrp="1"/>
          </p:cNvSpPr>
          <p:nvPr>
            <p:ph type="body" sz="quarter" idx="19" hasCustomPrompt="1"/>
          </p:nvPr>
        </p:nvSpPr>
        <p:spPr>
          <a:xfrm>
            <a:off x="1295401" y="2024599"/>
            <a:ext cx="6553200" cy="207749"/>
          </a:xfrm>
        </p:spPr>
        <p:txBody>
          <a:bodyPr/>
          <a:lstStyle>
            <a:lvl1pPr algn="ctr">
              <a:defRPr sz="1500"/>
            </a:lvl1pPr>
          </a:lstStyle>
          <a:p>
            <a:pPr lvl="0"/>
            <a:r>
              <a:rPr lang="en-US"/>
              <a:t>Line</a:t>
            </a:r>
            <a:endParaRPr lang="bg-BG"/>
          </a:p>
        </p:txBody>
      </p:sp>
      <p:sp>
        <p:nvSpPr>
          <p:cNvPr id="15" name="Text Placeholder 3"/>
          <p:cNvSpPr>
            <a:spLocks noGrp="1"/>
          </p:cNvSpPr>
          <p:nvPr>
            <p:ph type="body" sz="quarter" idx="20" hasCustomPrompt="1"/>
          </p:nvPr>
        </p:nvSpPr>
        <p:spPr>
          <a:xfrm>
            <a:off x="1295401" y="2318513"/>
            <a:ext cx="6553200" cy="166199"/>
          </a:xfrm>
        </p:spPr>
        <p:txBody>
          <a:bodyPr/>
          <a:lstStyle>
            <a:lvl1pPr algn="ctr">
              <a:defRPr sz="1200">
                <a:solidFill>
                  <a:srgbClr val="0DB5FF"/>
                </a:solidFill>
              </a:defRPr>
            </a:lvl1pPr>
          </a:lstStyle>
          <a:p>
            <a:pPr lvl="0"/>
            <a:r>
              <a:rPr lang="en-US"/>
              <a:t>Date</a:t>
            </a:r>
            <a:endParaRPr lang="bg-BG"/>
          </a:p>
        </p:txBody>
      </p:sp>
      <p:sp>
        <p:nvSpPr>
          <p:cNvPr id="18" name="Text Placeholder 3"/>
          <p:cNvSpPr>
            <a:spLocks noGrp="1"/>
          </p:cNvSpPr>
          <p:nvPr>
            <p:ph type="body" sz="quarter" idx="21" hasCustomPrompt="1"/>
          </p:nvPr>
        </p:nvSpPr>
        <p:spPr>
          <a:xfrm>
            <a:off x="1295401" y="2648335"/>
            <a:ext cx="6553200" cy="207749"/>
          </a:xfrm>
        </p:spPr>
        <p:txBody>
          <a:bodyPr/>
          <a:lstStyle>
            <a:lvl1pPr algn="ctr">
              <a:defRPr sz="1500"/>
            </a:lvl1pPr>
          </a:lstStyle>
          <a:p>
            <a:pPr lvl="0"/>
            <a:r>
              <a:rPr lang="en-US"/>
              <a:t>Line</a:t>
            </a:r>
            <a:endParaRPr lang="bg-BG"/>
          </a:p>
        </p:txBody>
      </p:sp>
      <p:sp>
        <p:nvSpPr>
          <p:cNvPr id="19" name="Text Placeholder 3"/>
          <p:cNvSpPr>
            <a:spLocks noGrp="1"/>
          </p:cNvSpPr>
          <p:nvPr>
            <p:ph type="body" sz="quarter" idx="22" hasCustomPrompt="1"/>
          </p:nvPr>
        </p:nvSpPr>
        <p:spPr>
          <a:xfrm>
            <a:off x="1295401" y="2942249"/>
            <a:ext cx="6553200" cy="166199"/>
          </a:xfrm>
        </p:spPr>
        <p:txBody>
          <a:bodyPr/>
          <a:lstStyle>
            <a:lvl1pPr algn="ctr">
              <a:defRPr sz="1200">
                <a:solidFill>
                  <a:srgbClr val="0DB5FF"/>
                </a:solidFill>
              </a:defRPr>
            </a:lvl1pPr>
          </a:lstStyle>
          <a:p>
            <a:pPr lvl="0"/>
            <a:r>
              <a:rPr lang="en-US"/>
              <a:t>Date</a:t>
            </a:r>
            <a:endParaRPr lang="bg-BG"/>
          </a:p>
        </p:txBody>
      </p:sp>
      <p:sp>
        <p:nvSpPr>
          <p:cNvPr id="20" name="Text Placeholder 3"/>
          <p:cNvSpPr>
            <a:spLocks noGrp="1"/>
          </p:cNvSpPr>
          <p:nvPr>
            <p:ph type="body" sz="quarter" idx="23" hasCustomPrompt="1"/>
          </p:nvPr>
        </p:nvSpPr>
        <p:spPr>
          <a:xfrm>
            <a:off x="1295401" y="3272182"/>
            <a:ext cx="6553200" cy="207749"/>
          </a:xfrm>
        </p:spPr>
        <p:txBody>
          <a:bodyPr/>
          <a:lstStyle>
            <a:lvl1pPr algn="ctr">
              <a:defRPr sz="1500"/>
            </a:lvl1pPr>
          </a:lstStyle>
          <a:p>
            <a:pPr lvl="0"/>
            <a:r>
              <a:rPr lang="en-US"/>
              <a:t>Line</a:t>
            </a:r>
            <a:endParaRPr lang="bg-BG"/>
          </a:p>
        </p:txBody>
      </p:sp>
      <p:sp>
        <p:nvSpPr>
          <p:cNvPr id="21" name="Text Placeholder 3"/>
          <p:cNvSpPr>
            <a:spLocks noGrp="1"/>
          </p:cNvSpPr>
          <p:nvPr>
            <p:ph type="body" sz="quarter" idx="24" hasCustomPrompt="1"/>
          </p:nvPr>
        </p:nvSpPr>
        <p:spPr>
          <a:xfrm>
            <a:off x="1295401" y="3566095"/>
            <a:ext cx="6553200" cy="166199"/>
          </a:xfrm>
        </p:spPr>
        <p:txBody>
          <a:bodyPr/>
          <a:lstStyle>
            <a:lvl1pPr algn="ctr">
              <a:defRPr sz="1200">
                <a:solidFill>
                  <a:srgbClr val="0DB5FF"/>
                </a:solidFill>
              </a:defRPr>
            </a:lvl1pPr>
          </a:lstStyle>
          <a:p>
            <a:pPr lvl="0"/>
            <a:r>
              <a:rPr lang="en-US"/>
              <a:t>Date</a:t>
            </a:r>
            <a:endParaRPr lang="bg-BG"/>
          </a:p>
        </p:txBody>
      </p:sp>
      <p:sp>
        <p:nvSpPr>
          <p:cNvPr id="22" name="Text Placeholder 3"/>
          <p:cNvSpPr>
            <a:spLocks noGrp="1"/>
          </p:cNvSpPr>
          <p:nvPr>
            <p:ph type="body" sz="quarter" idx="25" hasCustomPrompt="1"/>
          </p:nvPr>
        </p:nvSpPr>
        <p:spPr>
          <a:xfrm>
            <a:off x="1295401" y="3924429"/>
            <a:ext cx="6553200" cy="207749"/>
          </a:xfrm>
        </p:spPr>
        <p:txBody>
          <a:bodyPr/>
          <a:lstStyle>
            <a:lvl1pPr algn="ctr">
              <a:defRPr sz="1500"/>
            </a:lvl1pPr>
          </a:lstStyle>
          <a:p>
            <a:pPr lvl="0"/>
            <a:r>
              <a:rPr lang="en-US"/>
              <a:t>Line</a:t>
            </a:r>
            <a:endParaRPr lang="bg-BG"/>
          </a:p>
        </p:txBody>
      </p:sp>
    </p:spTree>
    <p:extLst>
      <p:ext uri="{BB962C8B-B14F-4D97-AF65-F5344CB8AC3E}">
        <p14:creationId xmlns:p14="http://schemas.microsoft.com/office/powerpoint/2010/main" val="2887551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MC methods for volumetric light transport – zero variance-based sampling schekems (a.k.a. path guiding)</a:t>
            </a:r>
          </a:p>
        </p:txBody>
      </p:sp>
      <p:sp>
        <p:nvSpPr>
          <p:cNvPr id="4" name="Slide Number Placeholder 3"/>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68676102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 Three Images ">
    <p:spTree>
      <p:nvGrpSpPr>
        <p:cNvPr id="1" name=""/>
        <p:cNvGrpSpPr/>
        <p:nvPr/>
      </p:nvGrpSpPr>
      <p:grpSpPr>
        <a:xfrm>
          <a:off x="0" y="0"/>
          <a:ext cx="0" cy="0"/>
          <a:chOff x="0" y="0"/>
          <a:chExt cx="0" cy="0"/>
        </a:xfrm>
      </p:grpSpPr>
      <p:sp>
        <p:nvSpPr>
          <p:cNvPr id="6" name="Picture Placeholder 7"/>
          <p:cNvSpPr>
            <a:spLocks noGrp="1"/>
          </p:cNvSpPr>
          <p:nvPr>
            <p:ph type="pic" sz="quarter" idx="17" hasCustomPrompt="1"/>
          </p:nvPr>
        </p:nvSpPr>
        <p:spPr>
          <a:xfrm>
            <a:off x="5244516" y="0"/>
            <a:ext cx="3899484"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7" name="Picture Placeholder 7"/>
          <p:cNvSpPr>
            <a:spLocks noGrp="1"/>
          </p:cNvSpPr>
          <p:nvPr>
            <p:ph type="pic" sz="quarter" idx="18" hasCustomPrompt="1"/>
          </p:nvPr>
        </p:nvSpPr>
        <p:spPr>
          <a:xfrm>
            <a:off x="5244516" y="1713748"/>
            <a:ext cx="3899484" cy="168171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8" name="Picture Placeholder 7"/>
          <p:cNvSpPr>
            <a:spLocks noGrp="1"/>
          </p:cNvSpPr>
          <p:nvPr>
            <p:ph type="pic" sz="quarter" idx="19" hasCustomPrompt="1"/>
          </p:nvPr>
        </p:nvSpPr>
        <p:spPr>
          <a:xfrm>
            <a:off x="5244516" y="3427497"/>
            <a:ext cx="3899484" cy="1716004"/>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grpSp>
        <p:nvGrpSpPr>
          <p:cNvPr id="3" name="Group 2"/>
          <p:cNvGrpSpPr/>
          <p:nvPr userDrawn="1"/>
        </p:nvGrpSpPr>
        <p:grpSpPr>
          <a:xfrm>
            <a:off x="225073" y="4895255"/>
            <a:ext cx="592583" cy="48162"/>
            <a:chOff x="981075" y="1176968"/>
            <a:chExt cx="1766391" cy="143563"/>
          </a:xfrm>
        </p:grpSpPr>
        <p:sp>
          <p:nvSpPr>
            <p:cNvPr id="4"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5"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9" name="Text Placeholder 3"/>
          <p:cNvSpPr>
            <a:spLocks noGrp="1"/>
          </p:cNvSpPr>
          <p:nvPr>
            <p:ph type="body" sz="quarter" idx="13" hasCustomPrompt="1"/>
          </p:nvPr>
        </p:nvSpPr>
        <p:spPr>
          <a:xfrm>
            <a:off x="672517" y="4279977"/>
            <a:ext cx="3899483" cy="166199"/>
          </a:xfrm>
        </p:spPr>
        <p:txBody>
          <a:bodyPr/>
          <a:lstStyle>
            <a:lvl1pPr>
              <a:defRPr sz="1200">
                <a:solidFill>
                  <a:srgbClr val="0DB5FF"/>
                </a:solidFill>
              </a:defRPr>
            </a:lvl1pPr>
          </a:lstStyle>
          <a:p>
            <a:pPr lvl="0"/>
            <a:r>
              <a:rPr lang="en-US"/>
              <a:t>web link</a:t>
            </a:r>
            <a:endParaRPr lang="bg-BG"/>
          </a:p>
        </p:txBody>
      </p:sp>
      <p:sp>
        <p:nvSpPr>
          <p:cNvPr id="10" name="Text Placeholder 3"/>
          <p:cNvSpPr>
            <a:spLocks noGrp="1"/>
          </p:cNvSpPr>
          <p:nvPr>
            <p:ph type="body" sz="quarter" idx="14" hasCustomPrompt="1"/>
          </p:nvPr>
        </p:nvSpPr>
        <p:spPr>
          <a:xfrm>
            <a:off x="672517" y="1666875"/>
            <a:ext cx="3899483" cy="2154436"/>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900"/>
            </a:lvl1pPr>
          </a:lstStyle>
          <a:p>
            <a:pPr marL="172800" indent="-172800">
              <a:spcAft>
                <a:spcPts val="1200"/>
              </a:spcAft>
              <a:buClr>
                <a:srgbClr val="0DB5FF"/>
              </a:buClr>
              <a:buFont typeface="Wingdings" panose="05000000000000000000" pitchFamily="2" charset="2"/>
              <a:buChar char="§"/>
            </a:pPr>
            <a:r>
              <a:rPr lang="en-US"/>
              <a:t>Global leader in computer graphics, over 20 years experience </a:t>
            </a:r>
          </a:p>
          <a:p>
            <a:pPr marL="172800" indent="-172800">
              <a:spcAft>
                <a:spcPts val="1200"/>
              </a:spcAft>
              <a:buClr>
                <a:srgbClr val="0DB5FF"/>
              </a:buClr>
              <a:buFont typeface="Wingdings" panose="05000000000000000000" pitchFamily="2" charset="2"/>
              <a:buChar char="§"/>
            </a:pPr>
            <a:r>
              <a:rPr lang="en-US"/>
              <a:t>V-Ray is the industry standard for top design studios, architectural firms, advertising agencies, and visual effects companies</a:t>
            </a:r>
          </a:p>
          <a:p>
            <a:pPr marL="172800" indent="-172800">
              <a:spcAft>
                <a:spcPts val="1200"/>
              </a:spcAft>
              <a:buClr>
                <a:srgbClr val="0DB5FF"/>
              </a:buClr>
              <a:buFont typeface="Wingdings" panose="05000000000000000000" pitchFamily="2" charset="2"/>
              <a:buChar char="§"/>
            </a:pPr>
            <a:r>
              <a:rPr lang="en-US"/>
              <a:t>92 out of the top 100 architecture firms use V-Ray </a:t>
            </a:r>
          </a:p>
          <a:p>
            <a:pPr marL="172800" indent="-172800">
              <a:spcAft>
                <a:spcPts val="1200"/>
              </a:spcAft>
              <a:buClr>
                <a:srgbClr val="0DB5FF"/>
              </a:buClr>
              <a:buFont typeface="Wingdings" panose="05000000000000000000" pitchFamily="2" charset="2"/>
              <a:buChar char="§"/>
            </a:pPr>
            <a:r>
              <a:rPr lang="en-US"/>
              <a:t>V-Ray portfolio includes V-Ray for 3ds Max, Maya, MODO, Nuke, Katana, Rhino, </a:t>
            </a:r>
            <a:r>
              <a:rPr lang="en-US" err="1"/>
              <a:t>SketchUp</a:t>
            </a:r>
            <a:r>
              <a:rPr lang="en-US"/>
              <a:t> and Revit </a:t>
            </a:r>
          </a:p>
          <a:p>
            <a:pPr marL="172800" indent="-172800">
              <a:spcAft>
                <a:spcPts val="1200"/>
              </a:spcAft>
              <a:buClr>
                <a:srgbClr val="0DB5FF"/>
              </a:buClr>
              <a:buFont typeface="Wingdings" panose="05000000000000000000" pitchFamily="2" charset="2"/>
              <a:buChar char="§"/>
            </a:pPr>
            <a:r>
              <a:rPr lang="en-US"/>
              <a:t>Other products include </a:t>
            </a:r>
            <a:r>
              <a:rPr lang="en-US" err="1"/>
              <a:t>VRscans</a:t>
            </a:r>
            <a:r>
              <a:rPr lang="en-US"/>
              <a:t>, photoreal scanning technology and material library, Phoenix FD for fluid dynamics and </a:t>
            </a:r>
            <a:r>
              <a:rPr lang="en-US" err="1"/>
              <a:t>PDPlayer</a:t>
            </a:r>
            <a:endParaRPr lang="en-US"/>
          </a:p>
          <a:p>
            <a:pPr marL="172800" indent="-172800">
              <a:spcAft>
                <a:spcPts val="1200"/>
              </a:spcAft>
              <a:buClr>
                <a:srgbClr val="0DB5FF"/>
              </a:buClr>
              <a:buFont typeface="Wingdings" panose="05000000000000000000" pitchFamily="2" charset="2"/>
              <a:buChar char="§"/>
            </a:pPr>
            <a:r>
              <a:rPr lang="en-US"/>
              <a:t>Our R&amp;D division is shaping the future of creative storytelling, virtual reality and digital design</a:t>
            </a:r>
            <a:endParaRPr lang="bg-BG"/>
          </a:p>
        </p:txBody>
      </p:sp>
      <p:sp>
        <p:nvSpPr>
          <p:cNvPr id="12" name="Text Placeholder 3"/>
          <p:cNvSpPr>
            <a:spLocks noGrp="1"/>
          </p:cNvSpPr>
          <p:nvPr>
            <p:ph type="body" sz="quarter" idx="21" hasCustomPrompt="1"/>
          </p:nvPr>
        </p:nvSpPr>
        <p:spPr>
          <a:xfrm>
            <a:off x="667975" y="677861"/>
            <a:ext cx="3904025" cy="373949"/>
          </a:xfrm>
        </p:spPr>
        <p:txBody>
          <a:bodyPr/>
          <a:lstStyle>
            <a:lvl1pPr algn="l">
              <a:spcBef>
                <a:spcPts val="0"/>
              </a:spcBef>
              <a:defRPr sz="2700" baseline="0"/>
            </a:lvl1pPr>
          </a:lstStyle>
          <a:p>
            <a:pPr lvl="0"/>
            <a:r>
              <a:rPr lang="en-US"/>
              <a:t>TITLE ALL</a:t>
            </a:r>
          </a:p>
        </p:txBody>
      </p:sp>
      <p:sp>
        <p:nvSpPr>
          <p:cNvPr id="13" name="Text Placeholder 3"/>
          <p:cNvSpPr>
            <a:spLocks noGrp="1"/>
          </p:cNvSpPr>
          <p:nvPr>
            <p:ph type="body" sz="quarter" idx="12" hasCustomPrompt="1"/>
          </p:nvPr>
        </p:nvSpPr>
        <p:spPr>
          <a:xfrm>
            <a:off x="667975" y="1072418"/>
            <a:ext cx="3904026" cy="166199"/>
          </a:xfrm>
        </p:spPr>
        <p:txBody>
          <a:bodyPr/>
          <a:lstStyle>
            <a:lvl1pPr algn="l">
              <a:defRPr sz="1200"/>
            </a:lvl1pPr>
          </a:lstStyle>
          <a:p>
            <a:pPr lvl="0"/>
            <a:r>
              <a:rPr lang="en-US" err="1"/>
              <a:t>Subheadline</a:t>
            </a:r>
            <a:r>
              <a:rPr lang="en-US"/>
              <a:t> if needed goes here in Sentence</a:t>
            </a:r>
          </a:p>
        </p:txBody>
      </p:sp>
      <p:sp>
        <p:nvSpPr>
          <p:cNvPr id="11"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Tree>
    <p:extLst>
      <p:ext uri="{BB962C8B-B14F-4D97-AF65-F5344CB8AC3E}">
        <p14:creationId xmlns:p14="http://schemas.microsoft.com/office/powerpoint/2010/main" val="3206679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17" name="Picture Placeholder 7"/>
          <p:cNvSpPr>
            <a:spLocks noGrp="1"/>
          </p:cNvSpPr>
          <p:nvPr>
            <p:ph type="pic" sz="quarter" idx="17" hasCustomPrompt="1"/>
          </p:nvPr>
        </p:nvSpPr>
        <p:spPr>
          <a:xfrm>
            <a:off x="4572000" y="0"/>
            <a:ext cx="4572001"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5" name="Text Placeholder 3"/>
          <p:cNvSpPr>
            <a:spLocks noGrp="1"/>
          </p:cNvSpPr>
          <p:nvPr>
            <p:ph type="body" sz="quarter" idx="13" hasCustomPrompt="1"/>
          </p:nvPr>
        </p:nvSpPr>
        <p:spPr>
          <a:xfrm>
            <a:off x="672517" y="4279977"/>
            <a:ext cx="3213684" cy="166199"/>
          </a:xfrm>
        </p:spPr>
        <p:txBody>
          <a:bodyPr/>
          <a:lstStyle>
            <a:lvl1pPr>
              <a:defRPr sz="1200">
                <a:solidFill>
                  <a:srgbClr val="0DB5FF"/>
                </a:solidFill>
              </a:defRPr>
            </a:lvl1pPr>
          </a:lstStyle>
          <a:p>
            <a:pPr lvl="0"/>
            <a:r>
              <a:rPr lang="en-US"/>
              <a:t>web link</a:t>
            </a:r>
            <a:endParaRPr lang="bg-BG"/>
          </a:p>
        </p:txBody>
      </p:sp>
      <p:sp>
        <p:nvSpPr>
          <p:cNvPr id="6" name="Text Placeholder 3"/>
          <p:cNvSpPr>
            <a:spLocks noGrp="1"/>
          </p:cNvSpPr>
          <p:nvPr>
            <p:ph type="body" sz="quarter" idx="14" hasCustomPrompt="1"/>
          </p:nvPr>
        </p:nvSpPr>
        <p:spPr>
          <a:xfrm>
            <a:off x="672517" y="1666875"/>
            <a:ext cx="3213684" cy="2431435"/>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900"/>
            </a:lvl1pPr>
          </a:lstStyle>
          <a:p>
            <a:pPr marL="172800" indent="-172800">
              <a:spcAft>
                <a:spcPts val="1200"/>
              </a:spcAft>
              <a:buClr>
                <a:srgbClr val="0DB5FF"/>
              </a:buClr>
              <a:buFont typeface="Wingdings" panose="05000000000000000000" pitchFamily="2" charset="2"/>
              <a:buChar char="§"/>
            </a:pPr>
            <a:r>
              <a:rPr lang="en-US"/>
              <a:t>Global leader in computer graphics, over 20 years experience </a:t>
            </a:r>
          </a:p>
          <a:p>
            <a:pPr marL="172800" indent="-172800">
              <a:spcAft>
                <a:spcPts val="1200"/>
              </a:spcAft>
              <a:buClr>
                <a:srgbClr val="0DB5FF"/>
              </a:buClr>
              <a:buFont typeface="Wingdings" panose="05000000000000000000" pitchFamily="2" charset="2"/>
              <a:buChar char="§"/>
            </a:pPr>
            <a:r>
              <a:rPr lang="en-US"/>
              <a:t>V-Ray is the industry standard for top design studios, architectural firms, advertising agencies, and visual effects companies</a:t>
            </a:r>
          </a:p>
          <a:p>
            <a:pPr marL="172800" indent="-172800">
              <a:spcAft>
                <a:spcPts val="1200"/>
              </a:spcAft>
              <a:buClr>
                <a:srgbClr val="0DB5FF"/>
              </a:buClr>
              <a:buFont typeface="Wingdings" panose="05000000000000000000" pitchFamily="2" charset="2"/>
              <a:buChar char="§"/>
            </a:pPr>
            <a:r>
              <a:rPr lang="en-US"/>
              <a:t>92 out of the top 100 architecture firms use V-Ray </a:t>
            </a:r>
          </a:p>
          <a:p>
            <a:pPr marL="172800" indent="-172800">
              <a:spcAft>
                <a:spcPts val="1200"/>
              </a:spcAft>
              <a:buClr>
                <a:srgbClr val="0DB5FF"/>
              </a:buClr>
              <a:buFont typeface="Wingdings" panose="05000000000000000000" pitchFamily="2" charset="2"/>
              <a:buChar char="§"/>
            </a:pPr>
            <a:r>
              <a:rPr lang="en-US"/>
              <a:t>V-Ray portfolio includes V-Ray for 3ds Max, Maya, MODO, Nuke, Katana, Rhino, </a:t>
            </a:r>
            <a:r>
              <a:rPr lang="en-US" err="1"/>
              <a:t>SketchUp</a:t>
            </a:r>
            <a:r>
              <a:rPr lang="en-US"/>
              <a:t> and Revit </a:t>
            </a:r>
          </a:p>
          <a:p>
            <a:pPr marL="172800" indent="-172800">
              <a:spcAft>
                <a:spcPts val="1200"/>
              </a:spcAft>
              <a:buClr>
                <a:srgbClr val="0DB5FF"/>
              </a:buClr>
              <a:buFont typeface="Wingdings" panose="05000000000000000000" pitchFamily="2" charset="2"/>
              <a:buChar char="§"/>
            </a:pPr>
            <a:r>
              <a:rPr lang="en-US"/>
              <a:t>Other products include </a:t>
            </a:r>
            <a:r>
              <a:rPr lang="en-US" err="1"/>
              <a:t>VRscans</a:t>
            </a:r>
            <a:r>
              <a:rPr lang="en-US"/>
              <a:t>, photoreal scanning technology and material library, Phoenix FD for fluid dynamics and </a:t>
            </a:r>
            <a:r>
              <a:rPr lang="en-US" err="1"/>
              <a:t>PDPlayer</a:t>
            </a:r>
            <a:endParaRPr lang="en-US"/>
          </a:p>
          <a:p>
            <a:pPr marL="172800" indent="-172800">
              <a:spcAft>
                <a:spcPts val="1200"/>
              </a:spcAft>
              <a:buClr>
                <a:srgbClr val="0DB5FF"/>
              </a:buClr>
              <a:buFont typeface="Wingdings" panose="05000000000000000000" pitchFamily="2" charset="2"/>
              <a:buChar char="§"/>
            </a:pPr>
            <a:r>
              <a:rPr lang="en-US"/>
              <a:t>Our R&amp;D division is shaping the future of creative storytelling, virtual reality and digital design</a:t>
            </a:r>
            <a:endParaRPr lang="bg-BG"/>
          </a:p>
        </p:txBody>
      </p:sp>
      <p:sp>
        <p:nvSpPr>
          <p:cNvPr id="15" name="Text Placeholder 3"/>
          <p:cNvSpPr>
            <a:spLocks noGrp="1"/>
          </p:cNvSpPr>
          <p:nvPr>
            <p:ph type="body" sz="quarter" idx="21" hasCustomPrompt="1"/>
          </p:nvPr>
        </p:nvSpPr>
        <p:spPr>
          <a:xfrm>
            <a:off x="667975" y="677861"/>
            <a:ext cx="3359420" cy="373949"/>
          </a:xfrm>
        </p:spPr>
        <p:txBody>
          <a:bodyPr/>
          <a:lstStyle>
            <a:lvl1pPr algn="l">
              <a:spcBef>
                <a:spcPts val="0"/>
              </a:spcBef>
              <a:defRPr sz="2700" baseline="0"/>
            </a:lvl1pPr>
          </a:lstStyle>
          <a:p>
            <a:pPr lvl="0"/>
            <a:r>
              <a:rPr lang="en-US"/>
              <a:t>TITLE ALL</a:t>
            </a:r>
          </a:p>
        </p:txBody>
      </p:sp>
      <p:sp>
        <p:nvSpPr>
          <p:cNvPr id="16" name="Text Placeholder 3"/>
          <p:cNvSpPr>
            <a:spLocks noGrp="1"/>
          </p:cNvSpPr>
          <p:nvPr>
            <p:ph type="body" sz="quarter" idx="12" hasCustomPrompt="1"/>
          </p:nvPr>
        </p:nvSpPr>
        <p:spPr>
          <a:xfrm>
            <a:off x="667975" y="1072418"/>
            <a:ext cx="3359420" cy="166199"/>
          </a:xfrm>
        </p:spPr>
        <p:txBody>
          <a:bodyPr/>
          <a:lstStyle>
            <a:lvl1pPr algn="l">
              <a:defRPr sz="1200"/>
            </a:lvl1pPr>
          </a:lstStyle>
          <a:p>
            <a:pPr lvl="0"/>
            <a:r>
              <a:rPr lang="en-US" err="1"/>
              <a:t>Subheadline</a:t>
            </a:r>
            <a:r>
              <a:rPr lang="en-US"/>
              <a:t> if needed goes here in Sentence</a:t>
            </a:r>
          </a:p>
        </p:txBody>
      </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Tree>
    <p:extLst>
      <p:ext uri="{BB962C8B-B14F-4D97-AF65-F5344CB8AC3E}">
        <p14:creationId xmlns:p14="http://schemas.microsoft.com/office/powerpoint/2010/main" val="3230079210"/>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ULLETS with Title + Imag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672517" y="4279977"/>
            <a:ext cx="3213684" cy="166199"/>
          </a:xfrm>
        </p:spPr>
        <p:txBody>
          <a:bodyPr/>
          <a:lstStyle>
            <a:lvl1pPr>
              <a:defRPr sz="1200">
                <a:solidFill>
                  <a:srgbClr val="0DB5FF"/>
                </a:solidFill>
              </a:defRPr>
            </a:lvl1pPr>
          </a:lstStyle>
          <a:p>
            <a:pPr lvl="0"/>
            <a:r>
              <a:rPr lang="en-US"/>
              <a:t>web link</a:t>
            </a:r>
            <a:endParaRPr lang="bg-BG"/>
          </a:p>
        </p:txBody>
      </p:sp>
      <p:sp>
        <p:nvSpPr>
          <p:cNvPr id="17" name="Picture Placeholder 7"/>
          <p:cNvSpPr>
            <a:spLocks noGrp="1"/>
          </p:cNvSpPr>
          <p:nvPr>
            <p:ph type="pic" sz="quarter" idx="17" hasCustomPrompt="1"/>
          </p:nvPr>
        </p:nvSpPr>
        <p:spPr>
          <a:xfrm>
            <a:off x="4572000" y="0"/>
            <a:ext cx="4572001"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25" name="Text Placeholder 3"/>
          <p:cNvSpPr>
            <a:spLocks noGrp="1"/>
          </p:cNvSpPr>
          <p:nvPr>
            <p:ph type="body" sz="quarter" idx="28" hasCustomPrompt="1"/>
          </p:nvPr>
        </p:nvSpPr>
        <p:spPr>
          <a:xfrm>
            <a:off x="672517" y="1666908"/>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27" name="Text Placeholder 3"/>
          <p:cNvSpPr>
            <a:spLocks noGrp="1"/>
          </p:cNvSpPr>
          <p:nvPr>
            <p:ph type="body" sz="quarter" idx="30" hasCustomPrompt="1"/>
          </p:nvPr>
        </p:nvSpPr>
        <p:spPr>
          <a:xfrm>
            <a:off x="672517" y="2245519"/>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29" name="Text Placeholder 3"/>
          <p:cNvSpPr>
            <a:spLocks noGrp="1"/>
          </p:cNvSpPr>
          <p:nvPr>
            <p:ph type="body" sz="quarter" idx="32" hasCustomPrompt="1"/>
          </p:nvPr>
        </p:nvSpPr>
        <p:spPr>
          <a:xfrm>
            <a:off x="672517" y="2824130"/>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32" name="Text Placeholder 3"/>
          <p:cNvSpPr>
            <a:spLocks noGrp="1"/>
          </p:cNvSpPr>
          <p:nvPr>
            <p:ph type="body" sz="quarter" idx="34" hasCustomPrompt="1"/>
          </p:nvPr>
        </p:nvSpPr>
        <p:spPr>
          <a:xfrm>
            <a:off x="672517" y="3402740"/>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34" name="Text Placeholder 3"/>
          <p:cNvSpPr>
            <a:spLocks noGrp="1"/>
          </p:cNvSpPr>
          <p:nvPr>
            <p:ph type="body" sz="quarter" idx="21" hasCustomPrompt="1"/>
          </p:nvPr>
        </p:nvSpPr>
        <p:spPr>
          <a:xfrm>
            <a:off x="667975" y="677861"/>
            <a:ext cx="3359420" cy="373949"/>
          </a:xfrm>
        </p:spPr>
        <p:txBody>
          <a:bodyPr/>
          <a:lstStyle>
            <a:lvl1pPr algn="l">
              <a:spcBef>
                <a:spcPts val="0"/>
              </a:spcBef>
              <a:defRPr sz="2700" baseline="0"/>
            </a:lvl1pPr>
          </a:lstStyle>
          <a:p>
            <a:pPr lvl="0"/>
            <a:r>
              <a:rPr lang="en-US"/>
              <a:t>TITLE ALL</a:t>
            </a:r>
          </a:p>
        </p:txBody>
      </p:sp>
      <p:sp>
        <p:nvSpPr>
          <p:cNvPr id="35" name="Text Placeholder 3"/>
          <p:cNvSpPr>
            <a:spLocks noGrp="1"/>
          </p:cNvSpPr>
          <p:nvPr>
            <p:ph type="body" sz="quarter" idx="12" hasCustomPrompt="1"/>
          </p:nvPr>
        </p:nvSpPr>
        <p:spPr>
          <a:xfrm>
            <a:off x="667975" y="1072418"/>
            <a:ext cx="3359420" cy="166199"/>
          </a:xfrm>
        </p:spPr>
        <p:txBody>
          <a:bodyPr/>
          <a:lstStyle>
            <a:lvl1pPr algn="l">
              <a:defRPr sz="1200"/>
            </a:lvl1pPr>
          </a:lstStyle>
          <a:p>
            <a:pPr lvl="0"/>
            <a:r>
              <a:rPr lang="en-US" err="1"/>
              <a:t>Subheadline</a:t>
            </a:r>
            <a:r>
              <a:rPr lang="en-US"/>
              <a:t> if needed goes here in Sentence</a:t>
            </a:r>
          </a:p>
        </p:txBody>
      </p:sp>
      <p:sp>
        <p:nvSpPr>
          <p:cNvPr id="37" name="Text Placeholder 3"/>
          <p:cNvSpPr>
            <a:spLocks noGrp="1"/>
          </p:cNvSpPr>
          <p:nvPr>
            <p:ph type="body" sz="quarter" idx="14" hasCustomPrompt="1"/>
          </p:nvPr>
        </p:nvSpPr>
        <p:spPr>
          <a:xfrm>
            <a:off x="817655" y="1946898"/>
            <a:ext cx="3068546" cy="124649"/>
          </a:xfrm>
        </p:spPr>
        <p:txBody>
          <a:bodyPr/>
          <a:lstStyle>
            <a:lvl1pPr>
              <a:defRPr sz="900"/>
            </a:lvl1pPr>
          </a:lstStyle>
          <a:p>
            <a:pPr lvl="0"/>
            <a:r>
              <a:rPr lang="en-US"/>
              <a:t>Text</a:t>
            </a:r>
            <a:endParaRPr lang="bg-BG"/>
          </a:p>
        </p:txBody>
      </p:sp>
      <p:sp>
        <p:nvSpPr>
          <p:cNvPr id="38" name="Text Placeholder 3"/>
          <p:cNvSpPr>
            <a:spLocks noGrp="1"/>
          </p:cNvSpPr>
          <p:nvPr>
            <p:ph type="body" sz="quarter" idx="36" hasCustomPrompt="1"/>
          </p:nvPr>
        </p:nvSpPr>
        <p:spPr>
          <a:xfrm>
            <a:off x="817655" y="2525509"/>
            <a:ext cx="3068546" cy="124649"/>
          </a:xfrm>
        </p:spPr>
        <p:txBody>
          <a:bodyPr/>
          <a:lstStyle>
            <a:lvl1pPr>
              <a:defRPr sz="900"/>
            </a:lvl1pPr>
          </a:lstStyle>
          <a:p>
            <a:pPr lvl="0"/>
            <a:r>
              <a:rPr lang="en-US"/>
              <a:t>Text</a:t>
            </a:r>
            <a:endParaRPr lang="bg-BG"/>
          </a:p>
        </p:txBody>
      </p:sp>
      <p:sp>
        <p:nvSpPr>
          <p:cNvPr id="39" name="Text Placeholder 3"/>
          <p:cNvSpPr>
            <a:spLocks noGrp="1"/>
          </p:cNvSpPr>
          <p:nvPr>
            <p:ph type="body" sz="quarter" idx="37" hasCustomPrompt="1"/>
          </p:nvPr>
        </p:nvSpPr>
        <p:spPr>
          <a:xfrm>
            <a:off x="817655" y="3104327"/>
            <a:ext cx="3068546" cy="124649"/>
          </a:xfrm>
        </p:spPr>
        <p:txBody>
          <a:bodyPr/>
          <a:lstStyle>
            <a:lvl1pPr>
              <a:defRPr sz="900"/>
            </a:lvl1pPr>
          </a:lstStyle>
          <a:p>
            <a:pPr lvl="0"/>
            <a:r>
              <a:rPr lang="en-US"/>
              <a:t>Text</a:t>
            </a:r>
            <a:endParaRPr lang="bg-BG"/>
          </a:p>
        </p:txBody>
      </p:sp>
      <p:sp>
        <p:nvSpPr>
          <p:cNvPr id="40" name="Text Placeholder 3"/>
          <p:cNvSpPr>
            <a:spLocks noGrp="1"/>
          </p:cNvSpPr>
          <p:nvPr>
            <p:ph type="body" sz="quarter" idx="38" hasCustomPrompt="1"/>
          </p:nvPr>
        </p:nvSpPr>
        <p:spPr>
          <a:xfrm>
            <a:off x="817655" y="3682797"/>
            <a:ext cx="3068546" cy="124649"/>
          </a:xfrm>
        </p:spPr>
        <p:txBody>
          <a:bodyPr/>
          <a:lstStyle>
            <a:lvl1pPr>
              <a:defRPr sz="900"/>
            </a:lvl1pPr>
          </a:lstStyle>
          <a:p>
            <a:pPr lvl="0"/>
            <a:r>
              <a:rPr lang="en-US"/>
              <a:t>Text</a:t>
            </a:r>
            <a:endParaRPr lang="bg-BG"/>
          </a:p>
        </p:txBody>
      </p:sp>
    </p:spTree>
    <p:extLst>
      <p:ext uri="{BB962C8B-B14F-4D97-AF65-F5344CB8AC3E}">
        <p14:creationId xmlns:p14="http://schemas.microsoft.com/office/powerpoint/2010/main" val="425668071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S with Logo + Image (Products)">
    <p:spTree>
      <p:nvGrpSpPr>
        <p:cNvPr id="1" name=""/>
        <p:cNvGrpSpPr/>
        <p:nvPr/>
      </p:nvGrpSpPr>
      <p:grpSpPr>
        <a:xfrm>
          <a:off x="0" y="0"/>
          <a:ext cx="0" cy="0"/>
          <a:chOff x="0" y="0"/>
          <a:chExt cx="0" cy="0"/>
        </a:xfrm>
      </p:grpSpPr>
      <p:sp>
        <p:nvSpPr>
          <p:cNvPr id="17" name="Picture Placeholder 7"/>
          <p:cNvSpPr>
            <a:spLocks noGrp="1"/>
          </p:cNvSpPr>
          <p:nvPr>
            <p:ph type="pic" sz="quarter" idx="17" hasCustomPrompt="1"/>
          </p:nvPr>
        </p:nvSpPr>
        <p:spPr>
          <a:xfrm>
            <a:off x="4572000" y="0"/>
            <a:ext cx="4572001" cy="51435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43" name="Text Placeholder 3"/>
          <p:cNvSpPr>
            <a:spLocks noGrp="1"/>
          </p:cNvSpPr>
          <p:nvPr>
            <p:ph type="body" sz="quarter" idx="28" hasCustomPrompt="1"/>
          </p:nvPr>
        </p:nvSpPr>
        <p:spPr>
          <a:xfrm>
            <a:off x="672517" y="1559818"/>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4" name="Text Placeholder 3"/>
          <p:cNvSpPr>
            <a:spLocks noGrp="1"/>
          </p:cNvSpPr>
          <p:nvPr>
            <p:ph type="body" sz="quarter" idx="40" hasCustomPrompt="1"/>
          </p:nvPr>
        </p:nvSpPr>
        <p:spPr>
          <a:xfrm>
            <a:off x="672517" y="2138429"/>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5" name="Text Placeholder 3"/>
          <p:cNvSpPr>
            <a:spLocks noGrp="1"/>
          </p:cNvSpPr>
          <p:nvPr>
            <p:ph type="body" sz="quarter" idx="41" hasCustomPrompt="1"/>
          </p:nvPr>
        </p:nvSpPr>
        <p:spPr>
          <a:xfrm>
            <a:off x="672517" y="2717039"/>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6" name="Text Placeholder 3"/>
          <p:cNvSpPr>
            <a:spLocks noGrp="1"/>
          </p:cNvSpPr>
          <p:nvPr>
            <p:ph type="body" sz="quarter" idx="42" hasCustomPrompt="1"/>
          </p:nvPr>
        </p:nvSpPr>
        <p:spPr>
          <a:xfrm>
            <a:off x="672517" y="3295650"/>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7" name="Text Placeholder 3"/>
          <p:cNvSpPr>
            <a:spLocks noGrp="1"/>
          </p:cNvSpPr>
          <p:nvPr>
            <p:ph type="body" sz="quarter" idx="14" hasCustomPrompt="1"/>
          </p:nvPr>
        </p:nvSpPr>
        <p:spPr>
          <a:xfrm>
            <a:off x="817655" y="1839808"/>
            <a:ext cx="3068546" cy="124649"/>
          </a:xfrm>
        </p:spPr>
        <p:txBody>
          <a:bodyPr/>
          <a:lstStyle>
            <a:lvl1pPr>
              <a:defRPr sz="900"/>
            </a:lvl1pPr>
          </a:lstStyle>
          <a:p>
            <a:pPr lvl="0"/>
            <a:r>
              <a:rPr lang="en-US"/>
              <a:t>Text</a:t>
            </a:r>
            <a:endParaRPr lang="bg-BG"/>
          </a:p>
        </p:txBody>
      </p:sp>
      <p:sp>
        <p:nvSpPr>
          <p:cNvPr id="48" name="Text Placeholder 3"/>
          <p:cNvSpPr>
            <a:spLocks noGrp="1"/>
          </p:cNvSpPr>
          <p:nvPr>
            <p:ph type="body" sz="quarter" idx="43" hasCustomPrompt="1"/>
          </p:nvPr>
        </p:nvSpPr>
        <p:spPr>
          <a:xfrm>
            <a:off x="817655" y="2418418"/>
            <a:ext cx="3068546" cy="124649"/>
          </a:xfrm>
        </p:spPr>
        <p:txBody>
          <a:bodyPr/>
          <a:lstStyle>
            <a:lvl1pPr>
              <a:defRPr sz="900"/>
            </a:lvl1pPr>
          </a:lstStyle>
          <a:p>
            <a:pPr lvl="0"/>
            <a:r>
              <a:rPr lang="en-US"/>
              <a:t>Text</a:t>
            </a:r>
            <a:endParaRPr lang="bg-BG"/>
          </a:p>
        </p:txBody>
      </p:sp>
      <p:sp>
        <p:nvSpPr>
          <p:cNvPr id="49" name="Text Placeholder 3"/>
          <p:cNvSpPr>
            <a:spLocks noGrp="1"/>
          </p:cNvSpPr>
          <p:nvPr>
            <p:ph type="body" sz="quarter" idx="44" hasCustomPrompt="1"/>
          </p:nvPr>
        </p:nvSpPr>
        <p:spPr>
          <a:xfrm>
            <a:off x="817655" y="2997237"/>
            <a:ext cx="3068546" cy="124649"/>
          </a:xfrm>
        </p:spPr>
        <p:txBody>
          <a:bodyPr/>
          <a:lstStyle>
            <a:lvl1pPr>
              <a:defRPr sz="900"/>
            </a:lvl1pPr>
          </a:lstStyle>
          <a:p>
            <a:pPr lvl="0"/>
            <a:r>
              <a:rPr lang="en-US"/>
              <a:t>Text</a:t>
            </a:r>
            <a:endParaRPr lang="bg-BG"/>
          </a:p>
        </p:txBody>
      </p:sp>
      <p:sp>
        <p:nvSpPr>
          <p:cNvPr id="50" name="Text Placeholder 3"/>
          <p:cNvSpPr>
            <a:spLocks noGrp="1"/>
          </p:cNvSpPr>
          <p:nvPr>
            <p:ph type="body" sz="quarter" idx="45" hasCustomPrompt="1"/>
          </p:nvPr>
        </p:nvSpPr>
        <p:spPr>
          <a:xfrm>
            <a:off x="817655" y="3575707"/>
            <a:ext cx="3068546" cy="124649"/>
          </a:xfrm>
        </p:spPr>
        <p:txBody>
          <a:bodyPr/>
          <a:lstStyle>
            <a:lvl1pPr>
              <a:defRPr sz="900"/>
            </a:lvl1pPr>
          </a:lstStyle>
          <a:p>
            <a:pPr lvl="0"/>
            <a:r>
              <a:rPr lang="en-US"/>
              <a:t>Text</a:t>
            </a:r>
            <a:endParaRPr lang="bg-BG"/>
          </a:p>
        </p:txBody>
      </p:sp>
      <p:sp>
        <p:nvSpPr>
          <p:cNvPr id="51" name="Text Placeholder 3"/>
          <p:cNvSpPr>
            <a:spLocks noGrp="1"/>
          </p:cNvSpPr>
          <p:nvPr>
            <p:ph type="body" sz="quarter" idx="46" hasCustomPrompt="1"/>
          </p:nvPr>
        </p:nvSpPr>
        <p:spPr>
          <a:xfrm>
            <a:off x="672517" y="3874261"/>
            <a:ext cx="3213684"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52" name="Text Placeholder 3"/>
          <p:cNvSpPr>
            <a:spLocks noGrp="1"/>
          </p:cNvSpPr>
          <p:nvPr>
            <p:ph type="body" sz="quarter" idx="47" hasCustomPrompt="1"/>
          </p:nvPr>
        </p:nvSpPr>
        <p:spPr>
          <a:xfrm>
            <a:off x="817655" y="4154317"/>
            <a:ext cx="3068546" cy="124649"/>
          </a:xfrm>
        </p:spPr>
        <p:txBody>
          <a:bodyPr/>
          <a:lstStyle>
            <a:lvl1pPr>
              <a:defRPr sz="900"/>
            </a:lvl1pPr>
          </a:lstStyle>
          <a:p>
            <a:pPr lvl="0"/>
            <a:r>
              <a:rPr lang="en-US"/>
              <a:t>Text</a:t>
            </a:r>
            <a:endParaRPr lang="bg-BG"/>
          </a:p>
        </p:txBody>
      </p:sp>
    </p:spTree>
    <p:extLst>
      <p:ext uri="{BB962C8B-B14F-4D97-AF65-F5344CB8AC3E}">
        <p14:creationId xmlns:p14="http://schemas.microsoft.com/office/powerpoint/2010/main" val="282931001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One Paragraph">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672517" y="4279977"/>
            <a:ext cx="3899483" cy="16619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rgbClr val="0DB5FF"/>
                </a:solidFill>
              </a:defRPr>
            </a:lvl1pPr>
          </a:lstStyle>
          <a:p>
            <a:pPr lvl="0"/>
            <a:r>
              <a:rPr lang="en-US"/>
              <a:t>web link</a:t>
            </a:r>
            <a:endParaRPr lang="bg-BG"/>
          </a:p>
        </p:txBody>
      </p:sp>
      <p:sp>
        <p:nvSpPr>
          <p:cNvPr id="6" name="Text Placeholder 3"/>
          <p:cNvSpPr>
            <a:spLocks noGrp="1"/>
          </p:cNvSpPr>
          <p:nvPr>
            <p:ph type="body" sz="quarter" idx="14" hasCustomPrompt="1"/>
          </p:nvPr>
        </p:nvSpPr>
        <p:spPr>
          <a:xfrm>
            <a:off x="672516" y="1666875"/>
            <a:ext cx="7798968" cy="1600438"/>
          </a:xfrm>
        </p:spPr>
        <p:txBody>
          <a:bodyPr/>
          <a:lstStyle>
            <a:lvl1pPr marL="129600" indent="-129600">
              <a:lnSpc>
                <a:spcPct val="100000"/>
              </a:lnSpc>
              <a:spcBef>
                <a:spcPts val="0"/>
              </a:spcBef>
              <a:spcAft>
                <a:spcPts val="900"/>
              </a:spcAft>
              <a:buClr>
                <a:srgbClr val="0DB5FF"/>
              </a:buClr>
              <a:buFont typeface="Wingdings" panose="05000000000000000000" pitchFamily="2" charset="2"/>
              <a:buChar char="§"/>
              <a:defRPr sz="900"/>
            </a:lvl1pPr>
          </a:lstStyle>
          <a:p>
            <a:pPr marL="172800" indent="-172800">
              <a:spcAft>
                <a:spcPts val="1200"/>
              </a:spcAft>
              <a:buClr>
                <a:srgbClr val="0DB5FF"/>
              </a:buClr>
              <a:buFont typeface="Wingdings" panose="05000000000000000000" pitchFamily="2" charset="2"/>
              <a:buChar char="§"/>
            </a:pPr>
            <a:r>
              <a:rPr lang="en-US"/>
              <a:t>Global leader in computer graphics, over 20 years experience </a:t>
            </a:r>
          </a:p>
          <a:p>
            <a:pPr marL="172800" indent="-172800">
              <a:spcAft>
                <a:spcPts val="1200"/>
              </a:spcAft>
              <a:buClr>
                <a:srgbClr val="0DB5FF"/>
              </a:buClr>
              <a:buFont typeface="Wingdings" panose="05000000000000000000" pitchFamily="2" charset="2"/>
              <a:buChar char="§"/>
            </a:pPr>
            <a:r>
              <a:rPr lang="en-US"/>
              <a:t>V-Ray is the industry standard for top design studios, architectural firms, advertising agencies, and visual effects companies</a:t>
            </a:r>
          </a:p>
          <a:p>
            <a:pPr marL="172800" indent="-172800">
              <a:spcAft>
                <a:spcPts val="1200"/>
              </a:spcAft>
              <a:buClr>
                <a:srgbClr val="0DB5FF"/>
              </a:buClr>
              <a:buFont typeface="Wingdings" panose="05000000000000000000" pitchFamily="2" charset="2"/>
              <a:buChar char="§"/>
            </a:pPr>
            <a:r>
              <a:rPr lang="en-US"/>
              <a:t>92 out of the top 100 architecture firms use V-Ray </a:t>
            </a:r>
          </a:p>
          <a:p>
            <a:pPr marL="172800" indent="-172800">
              <a:spcAft>
                <a:spcPts val="1200"/>
              </a:spcAft>
              <a:buClr>
                <a:srgbClr val="0DB5FF"/>
              </a:buClr>
              <a:buFont typeface="Wingdings" panose="05000000000000000000" pitchFamily="2" charset="2"/>
              <a:buChar char="§"/>
            </a:pPr>
            <a:r>
              <a:rPr lang="en-US"/>
              <a:t>V-Ray portfolio includes V-Ray for 3ds Max, Maya, MODO, Nuke, Katana, Rhino, </a:t>
            </a:r>
            <a:r>
              <a:rPr lang="en-US" err="1"/>
              <a:t>SketchUp</a:t>
            </a:r>
            <a:r>
              <a:rPr lang="en-US"/>
              <a:t> and Revit </a:t>
            </a:r>
          </a:p>
          <a:p>
            <a:pPr marL="172800" indent="-172800">
              <a:spcAft>
                <a:spcPts val="1200"/>
              </a:spcAft>
              <a:buClr>
                <a:srgbClr val="0DB5FF"/>
              </a:buClr>
              <a:buFont typeface="Wingdings" panose="05000000000000000000" pitchFamily="2" charset="2"/>
              <a:buChar char="§"/>
            </a:pPr>
            <a:r>
              <a:rPr lang="en-US"/>
              <a:t>Other products include </a:t>
            </a:r>
            <a:r>
              <a:rPr lang="en-US" err="1"/>
              <a:t>VRscans</a:t>
            </a:r>
            <a:r>
              <a:rPr lang="en-US"/>
              <a:t>, photoreal scanning technology and material library, Phoenix FD for fluid dynamics and </a:t>
            </a:r>
            <a:r>
              <a:rPr lang="en-US" err="1"/>
              <a:t>PDPlayer</a:t>
            </a:r>
            <a:endParaRPr lang="en-US"/>
          </a:p>
          <a:p>
            <a:pPr marL="172800" indent="-172800">
              <a:spcAft>
                <a:spcPts val="1200"/>
              </a:spcAft>
              <a:buClr>
                <a:srgbClr val="0DB5FF"/>
              </a:buClr>
              <a:buFont typeface="Wingdings" panose="05000000000000000000" pitchFamily="2" charset="2"/>
              <a:buChar char="§"/>
            </a:pPr>
            <a:r>
              <a:rPr lang="en-US"/>
              <a:t>Our R&amp;D division is shaping the future of creative storytelling, virtual reality and digital design</a:t>
            </a:r>
            <a:endParaRPr lang="bg-BG"/>
          </a:p>
        </p:txBody>
      </p:sp>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21" hasCustomPrompt="1"/>
          </p:nvPr>
        </p:nvSpPr>
        <p:spPr>
          <a:xfrm>
            <a:off x="667975" y="677861"/>
            <a:ext cx="6216919" cy="373949"/>
          </a:xfrm>
        </p:spPr>
        <p:txBody>
          <a:bodyPr/>
          <a:lstStyle>
            <a:lvl1pPr algn="l">
              <a:spcBef>
                <a:spcPts val="0"/>
              </a:spcBef>
              <a:defRPr sz="2700" baseline="0"/>
            </a:lvl1pPr>
          </a:lstStyle>
          <a:p>
            <a:pPr lvl="0"/>
            <a:r>
              <a:rPr lang="en-US"/>
              <a:t>TITLE ALL</a:t>
            </a:r>
          </a:p>
        </p:txBody>
      </p:sp>
      <p:sp>
        <p:nvSpPr>
          <p:cNvPr id="14" name="Text Placeholder 3"/>
          <p:cNvSpPr>
            <a:spLocks noGrp="1"/>
          </p:cNvSpPr>
          <p:nvPr>
            <p:ph type="body" sz="quarter" idx="12" hasCustomPrompt="1"/>
          </p:nvPr>
        </p:nvSpPr>
        <p:spPr>
          <a:xfrm>
            <a:off x="667975" y="1072418"/>
            <a:ext cx="6216920" cy="166199"/>
          </a:xfrm>
        </p:spPr>
        <p:txBody>
          <a:bodyPr/>
          <a:lstStyle>
            <a:lvl1pPr algn="l">
              <a:defRPr sz="1200"/>
            </a:lvl1pPr>
          </a:lstStyle>
          <a:p>
            <a:pPr lvl="0"/>
            <a:r>
              <a:rPr lang="en-US" err="1"/>
              <a:t>Subheadline</a:t>
            </a:r>
            <a:r>
              <a:rPr lang="en-US"/>
              <a:t> if needed goes here in Sentence</a:t>
            </a:r>
          </a:p>
        </p:txBody>
      </p:sp>
    </p:spTree>
    <p:extLst>
      <p:ext uri="{BB962C8B-B14F-4D97-AF65-F5344CB8AC3E}">
        <p14:creationId xmlns:p14="http://schemas.microsoft.com/office/powerpoint/2010/main" val="10095677"/>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672517" y="4279977"/>
            <a:ext cx="3899483" cy="16619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rgbClr val="0DB5FF"/>
                </a:solidFill>
              </a:defRPr>
            </a:lvl1pPr>
          </a:lstStyle>
          <a:p>
            <a:pPr lvl="0"/>
            <a:r>
              <a:rPr lang="en-US"/>
              <a:t>web link</a:t>
            </a:r>
            <a:endParaRPr lang="bg-BG"/>
          </a:p>
        </p:txBody>
      </p:sp>
      <p:sp>
        <p:nvSpPr>
          <p:cNvPr id="6" name="Text Placeholder 3"/>
          <p:cNvSpPr>
            <a:spLocks noGrp="1"/>
          </p:cNvSpPr>
          <p:nvPr>
            <p:ph type="body" sz="quarter" idx="14" hasCustomPrompt="1"/>
          </p:nvPr>
        </p:nvSpPr>
        <p:spPr>
          <a:xfrm>
            <a:off x="672516" y="1666875"/>
            <a:ext cx="3714427" cy="2154436"/>
          </a:xfrm>
        </p:spPr>
        <p:txBody>
          <a:bodyPr/>
          <a:lstStyle>
            <a:lvl1pPr marL="129600" indent="-129600">
              <a:lnSpc>
                <a:spcPct val="100000"/>
              </a:lnSpc>
              <a:spcBef>
                <a:spcPts val="0"/>
              </a:spcBef>
              <a:spcAft>
                <a:spcPts val="900"/>
              </a:spcAft>
              <a:buClr>
                <a:srgbClr val="0DB5FF"/>
              </a:buClr>
              <a:buFont typeface="Wingdings" panose="05000000000000000000" pitchFamily="2" charset="2"/>
              <a:buChar char="§"/>
              <a:defRPr sz="900"/>
            </a:lvl1pPr>
          </a:lstStyle>
          <a:p>
            <a:pPr marL="172800" indent="-172800">
              <a:spcAft>
                <a:spcPts val="1200"/>
              </a:spcAft>
              <a:buClr>
                <a:srgbClr val="0DB5FF"/>
              </a:buClr>
              <a:buFont typeface="Wingdings" panose="05000000000000000000" pitchFamily="2" charset="2"/>
              <a:buChar char="§"/>
            </a:pPr>
            <a:r>
              <a:rPr lang="en-US"/>
              <a:t>Global leader in computer graphics, over 20 years experience </a:t>
            </a:r>
          </a:p>
          <a:p>
            <a:pPr marL="172800" indent="-172800">
              <a:spcAft>
                <a:spcPts val="1200"/>
              </a:spcAft>
              <a:buClr>
                <a:srgbClr val="0DB5FF"/>
              </a:buClr>
              <a:buFont typeface="Wingdings" panose="05000000000000000000" pitchFamily="2" charset="2"/>
              <a:buChar char="§"/>
            </a:pPr>
            <a:r>
              <a:rPr lang="en-US"/>
              <a:t>V-Ray is the industry standard for top design studios, architectural firms, advertising agencies, and visual effects companies</a:t>
            </a:r>
          </a:p>
          <a:p>
            <a:pPr marL="172800" indent="-172800">
              <a:spcAft>
                <a:spcPts val="1200"/>
              </a:spcAft>
              <a:buClr>
                <a:srgbClr val="0DB5FF"/>
              </a:buClr>
              <a:buFont typeface="Wingdings" panose="05000000000000000000" pitchFamily="2" charset="2"/>
              <a:buChar char="§"/>
            </a:pPr>
            <a:r>
              <a:rPr lang="en-US"/>
              <a:t>92 out of the top 100 architecture firms use V-Ray </a:t>
            </a:r>
          </a:p>
          <a:p>
            <a:pPr marL="172800" indent="-172800">
              <a:spcAft>
                <a:spcPts val="1200"/>
              </a:spcAft>
              <a:buClr>
                <a:srgbClr val="0DB5FF"/>
              </a:buClr>
              <a:buFont typeface="Wingdings" panose="05000000000000000000" pitchFamily="2" charset="2"/>
              <a:buChar char="§"/>
            </a:pPr>
            <a:r>
              <a:rPr lang="en-US"/>
              <a:t>V-Ray portfolio includes V-Ray for 3ds Max, Maya, MODO, Nuke, Katana, Rhino, </a:t>
            </a:r>
            <a:r>
              <a:rPr lang="en-US" err="1"/>
              <a:t>SketchUp</a:t>
            </a:r>
            <a:r>
              <a:rPr lang="en-US"/>
              <a:t> and Revit </a:t>
            </a:r>
          </a:p>
          <a:p>
            <a:pPr marL="172800" indent="-172800">
              <a:spcAft>
                <a:spcPts val="1200"/>
              </a:spcAft>
              <a:buClr>
                <a:srgbClr val="0DB5FF"/>
              </a:buClr>
              <a:buFont typeface="Wingdings" panose="05000000000000000000" pitchFamily="2" charset="2"/>
              <a:buChar char="§"/>
            </a:pPr>
            <a:r>
              <a:rPr lang="en-US"/>
              <a:t>Other products include </a:t>
            </a:r>
            <a:r>
              <a:rPr lang="en-US" err="1"/>
              <a:t>VRscans</a:t>
            </a:r>
            <a:r>
              <a:rPr lang="en-US"/>
              <a:t>, photoreal scanning technology and material library, Phoenix FD for fluid dynamics and </a:t>
            </a:r>
            <a:r>
              <a:rPr lang="en-US" err="1"/>
              <a:t>PDPlayer</a:t>
            </a:r>
            <a:endParaRPr lang="en-US"/>
          </a:p>
          <a:p>
            <a:pPr marL="172800" indent="-172800">
              <a:spcAft>
                <a:spcPts val="1200"/>
              </a:spcAft>
              <a:buClr>
                <a:srgbClr val="0DB5FF"/>
              </a:buClr>
              <a:buFont typeface="Wingdings" panose="05000000000000000000" pitchFamily="2" charset="2"/>
              <a:buChar char="§"/>
            </a:pPr>
            <a:r>
              <a:rPr lang="en-US"/>
              <a:t>Our R&amp;D division is shaping the future of creative storytelling, virtual reality and digital design</a:t>
            </a:r>
            <a:endParaRPr lang="bg-BG"/>
          </a:p>
        </p:txBody>
      </p:sp>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21" hasCustomPrompt="1"/>
          </p:nvPr>
        </p:nvSpPr>
        <p:spPr>
          <a:xfrm>
            <a:off x="4758061" y="1666875"/>
            <a:ext cx="3714427" cy="2154436"/>
          </a:xfrm>
        </p:spPr>
        <p:txBody>
          <a:bodyPr/>
          <a:lstStyle>
            <a:lvl1pPr marL="129600" indent="-129600">
              <a:lnSpc>
                <a:spcPct val="100000"/>
              </a:lnSpc>
              <a:spcBef>
                <a:spcPts val="0"/>
              </a:spcBef>
              <a:spcAft>
                <a:spcPts val="900"/>
              </a:spcAft>
              <a:buClr>
                <a:srgbClr val="0DB5FF"/>
              </a:buClr>
              <a:buFont typeface="Wingdings" panose="05000000000000000000" pitchFamily="2" charset="2"/>
              <a:buChar char="§"/>
              <a:defRPr sz="900"/>
            </a:lvl1pPr>
          </a:lstStyle>
          <a:p>
            <a:pPr marL="172800" indent="-172800">
              <a:spcAft>
                <a:spcPts val="1200"/>
              </a:spcAft>
              <a:buClr>
                <a:srgbClr val="0DB5FF"/>
              </a:buClr>
              <a:buFont typeface="Wingdings" panose="05000000000000000000" pitchFamily="2" charset="2"/>
              <a:buChar char="§"/>
            </a:pPr>
            <a:r>
              <a:rPr lang="en-US"/>
              <a:t>Global leader in computer graphics, over 20 years experience </a:t>
            </a:r>
          </a:p>
          <a:p>
            <a:pPr marL="172800" indent="-172800">
              <a:spcAft>
                <a:spcPts val="1200"/>
              </a:spcAft>
              <a:buClr>
                <a:srgbClr val="0DB5FF"/>
              </a:buClr>
              <a:buFont typeface="Wingdings" panose="05000000000000000000" pitchFamily="2" charset="2"/>
              <a:buChar char="§"/>
            </a:pPr>
            <a:r>
              <a:rPr lang="en-US"/>
              <a:t>V-Ray is the industry standard for top design studios, architectural firms, advertising agencies, and visual effects companies</a:t>
            </a:r>
          </a:p>
          <a:p>
            <a:pPr marL="172800" indent="-172800">
              <a:spcAft>
                <a:spcPts val="1200"/>
              </a:spcAft>
              <a:buClr>
                <a:srgbClr val="0DB5FF"/>
              </a:buClr>
              <a:buFont typeface="Wingdings" panose="05000000000000000000" pitchFamily="2" charset="2"/>
              <a:buChar char="§"/>
            </a:pPr>
            <a:r>
              <a:rPr lang="en-US"/>
              <a:t>92 out of the top 100 architecture firms use V-Ray </a:t>
            </a:r>
          </a:p>
          <a:p>
            <a:pPr marL="172800" indent="-172800">
              <a:spcAft>
                <a:spcPts val="1200"/>
              </a:spcAft>
              <a:buClr>
                <a:srgbClr val="0DB5FF"/>
              </a:buClr>
              <a:buFont typeface="Wingdings" panose="05000000000000000000" pitchFamily="2" charset="2"/>
              <a:buChar char="§"/>
            </a:pPr>
            <a:r>
              <a:rPr lang="en-US"/>
              <a:t>V-Ray portfolio includes V-Ray for 3ds Max, Maya, MODO, Nuke, Katana, Rhino, </a:t>
            </a:r>
            <a:r>
              <a:rPr lang="en-US" err="1"/>
              <a:t>SketchUp</a:t>
            </a:r>
            <a:r>
              <a:rPr lang="en-US"/>
              <a:t> and Revit </a:t>
            </a:r>
          </a:p>
          <a:p>
            <a:pPr marL="172800" indent="-172800">
              <a:spcAft>
                <a:spcPts val="1200"/>
              </a:spcAft>
              <a:buClr>
                <a:srgbClr val="0DB5FF"/>
              </a:buClr>
              <a:buFont typeface="Wingdings" panose="05000000000000000000" pitchFamily="2" charset="2"/>
              <a:buChar char="§"/>
            </a:pPr>
            <a:r>
              <a:rPr lang="en-US"/>
              <a:t>Other products include </a:t>
            </a:r>
            <a:r>
              <a:rPr lang="en-US" err="1"/>
              <a:t>VRscans</a:t>
            </a:r>
            <a:r>
              <a:rPr lang="en-US"/>
              <a:t>, photoreal scanning technology and material library, Phoenix FD for fluid dynamics and </a:t>
            </a:r>
            <a:r>
              <a:rPr lang="en-US" err="1"/>
              <a:t>PDPlayer</a:t>
            </a:r>
            <a:endParaRPr lang="en-US"/>
          </a:p>
          <a:p>
            <a:pPr marL="172800" indent="-172800">
              <a:spcAft>
                <a:spcPts val="1200"/>
              </a:spcAft>
              <a:buClr>
                <a:srgbClr val="0DB5FF"/>
              </a:buClr>
              <a:buFont typeface="Wingdings" panose="05000000000000000000" pitchFamily="2" charset="2"/>
              <a:buChar char="§"/>
            </a:pPr>
            <a:r>
              <a:rPr lang="en-US"/>
              <a:t>Our R&amp;D division is shaping the future of creative storytelling, virtual reality and digital design</a:t>
            </a:r>
            <a:endParaRPr lang="bg-BG"/>
          </a:p>
        </p:txBody>
      </p:sp>
      <p:sp>
        <p:nvSpPr>
          <p:cNvPr id="14" name="Text Placeholder 3"/>
          <p:cNvSpPr>
            <a:spLocks noGrp="1"/>
          </p:cNvSpPr>
          <p:nvPr>
            <p:ph type="body" sz="quarter" idx="22" hasCustomPrompt="1"/>
          </p:nvPr>
        </p:nvSpPr>
        <p:spPr>
          <a:xfrm>
            <a:off x="667975" y="677861"/>
            <a:ext cx="5988319" cy="373949"/>
          </a:xfrm>
        </p:spPr>
        <p:txBody>
          <a:bodyPr/>
          <a:lstStyle>
            <a:lvl1pPr algn="l">
              <a:spcBef>
                <a:spcPts val="0"/>
              </a:spcBef>
              <a:defRPr sz="2700" baseline="0"/>
            </a:lvl1pPr>
          </a:lstStyle>
          <a:p>
            <a:pPr lvl="0"/>
            <a:r>
              <a:rPr lang="en-US"/>
              <a:t>TITLE ALL</a:t>
            </a:r>
          </a:p>
        </p:txBody>
      </p:sp>
      <p:sp>
        <p:nvSpPr>
          <p:cNvPr id="15" name="Text Placeholder 3"/>
          <p:cNvSpPr>
            <a:spLocks noGrp="1"/>
          </p:cNvSpPr>
          <p:nvPr>
            <p:ph type="body" sz="quarter" idx="12" hasCustomPrompt="1"/>
          </p:nvPr>
        </p:nvSpPr>
        <p:spPr>
          <a:xfrm>
            <a:off x="667975" y="1072418"/>
            <a:ext cx="5988320" cy="166199"/>
          </a:xfrm>
        </p:spPr>
        <p:txBody>
          <a:bodyPr/>
          <a:lstStyle>
            <a:lvl1pPr algn="l">
              <a:defRPr sz="1200"/>
            </a:lvl1pPr>
          </a:lstStyle>
          <a:p>
            <a:pPr lvl="0"/>
            <a:r>
              <a:rPr lang="en-US" err="1"/>
              <a:t>Subheadline</a:t>
            </a:r>
            <a:r>
              <a:rPr lang="en-US"/>
              <a:t> if needed goes here in Sentence</a:t>
            </a:r>
          </a:p>
        </p:txBody>
      </p:sp>
    </p:spTree>
    <p:extLst>
      <p:ext uri="{BB962C8B-B14F-4D97-AF65-F5344CB8AC3E}">
        <p14:creationId xmlns:p14="http://schemas.microsoft.com/office/powerpoint/2010/main" val="101623036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Three Columns">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714377" y="413514"/>
            <a:ext cx="7715247" cy="373949"/>
          </a:xfrm>
        </p:spPr>
        <p:txBody>
          <a:bodyPr/>
          <a:lstStyle>
            <a:lvl1pPr algn="ctr">
              <a:defRPr sz="2700"/>
            </a:lvl1pPr>
          </a:lstStyle>
          <a:p>
            <a:pPr lvl="0"/>
            <a:r>
              <a:rPr lang="en-US"/>
              <a:t>TITLE</a:t>
            </a:r>
            <a:endParaRPr lang="bg-BG"/>
          </a:p>
        </p:txBody>
      </p:sp>
      <p:sp>
        <p:nvSpPr>
          <p:cNvPr id="14" name="Text Placeholder 3"/>
          <p:cNvSpPr>
            <a:spLocks noGrp="1"/>
          </p:cNvSpPr>
          <p:nvPr>
            <p:ph type="body" sz="quarter" idx="12" hasCustomPrompt="1"/>
          </p:nvPr>
        </p:nvSpPr>
        <p:spPr>
          <a:xfrm>
            <a:off x="672517" y="1781180"/>
            <a:ext cx="2442158" cy="207749"/>
          </a:xfrm>
        </p:spPr>
        <p:txBody>
          <a:bodyPr anchor="ctr"/>
          <a:lstStyle>
            <a:lvl1pPr algn="ctr">
              <a:defRPr sz="1500">
                <a:solidFill>
                  <a:srgbClr val="0DB5FF"/>
                </a:solidFill>
              </a:defRPr>
            </a:lvl1pPr>
          </a:lstStyle>
          <a:p>
            <a:pPr lvl="0"/>
            <a:r>
              <a:rPr lang="en-US"/>
              <a:t>TITLE</a:t>
            </a:r>
            <a:endParaRPr lang="bg-BG"/>
          </a:p>
        </p:txBody>
      </p:sp>
      <p:sp>
        <p:nvSpPr>
          <p:cNvPr id="15" name="Text Placeholder 3"/>
          <p:cNvSpPr>
            <a:spLocks noGrp="1"/>
          </p:cNvSpPr>
          <p:nvPr>
            <p:ph type="body" sz="quarter" idx="17" hasCustomPrompt="1"/>
          </p:nvPr>
        </p:nvSpPr>
        <p:spPr>
          <a:xfrm>
            <a:off x="3329991" y="2282967"/>
            <a:ext cx="2442159" cy="1915909"/>
          </a:xfrm>
        </p:spPr>
        <p:txBody>
          <a:bodyPr/>
          <a:lstStyle>
            <a:lvl1pPr marL="0" marR="0" indent="0" algn="ctr" defTabSz="685800" rtl="0" eaLnBrk="1" fontAlgn="auto" latinLnBrk="0" hangingPunct="1">
              <a:lnSpc>
                <a:spcPct val="100000"/>
              </a:lnSpc>
              <a:spcBef>
                <a:spcPts val="0"/>
              </a:spcBef>
              <a:spcAft>
                <a:spcPts val="900"/>
              </a:spcAft>
              <a:buClr>
                <a:srgbClr val="0DB5FF"/>
              </a:buClr>
              <a:buSzTx/>
              <a:buFontTx/>
              <a:buNone/>
              <a:tabLst/>
              <a:defRPr sz="900"/>
            </a:lvl1pPr>
          </a:lstStyle>
          <a:p>
            <a:pPr lvl="0"/>
            <a:r>
              <a:rPr lang="en-US"/>
              <a:t>Line 01</a:t>
            </a:r>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p>
        </p:txBody>
      </p:sp>
      <p:sp>
        <p:nvSpPr>
          <p:cNvPr id="16" name="Text Placeholder 3"/>
          <p:cNvSpPr>
            <a:spLocks noGrp="1"/>
          </p:cNvSpPr>
          <p:nvPr>
            <p:ph type="body" sz="quarter" idx="18" hasCustomPrompt="1"/>
          </p:nvPr>
        </p:nvSpPr>
        <p:spPr>
          <a:xfrm>
            <a:off x="3329992" y="1677305"/>
            <a:ext cx="2442158" cy="415499"/>
          </a:xfrm>
        </p:spPr>
        <p:txBody>
          <a:bodyPr anchor="ctr"/>
          <a:lstStyle>
            <a:lvl1pPr algn="ctr">
              <a:defRPr sz="1500">
                <a:solidFill>
                  <a:srgbClr val="0DB5FF"/>
                </a:solidFill>
              </a:defRPr>
            </a:lvl1pPr>
          </a:lstStyle>
          <a:p>
            <a:pPr lvl="0"/>
            <a:r>
              <a:rPr lang="en-US"/>
              <a:t>TITLE </a:t>
            </a:r>
            <a:r>
              <a:rPr lang="en-US" err="1"/>
              <a:t>TITLE</a:t>
            </a:r>
            <a:r>
              <a:rPr lang="en-US"/>
              <a:t> </a:t>
            </a:r>
            <a:r>
              <a:rPr lang="en-US" err="1"/>
              <a:t>TITLE</a:t>
            </a:r>
            <a:r>
              <a:rPr lang="en-US"/>
              <a:t> </a:t>
            </a:r>
            <a:r>
              <a:rPr lang="en-US" err="1"/>
              <a:t>TITLE</a:t>
            </a:r>
            <a:r>
              <a:rPr lang="en-US"/>
              <a:t> </a:t>
            </a:r>
            <a:r>
              <a:rPr lang="en-US" err="1"/>
              <a:t>TITLE</a:t>
            </a:r>
            <a:endParaRPr lang="bg-BG"/>
          </a:p>
        </p:txBody>
      </p:sp>
      <p:sp>
        <p:nvSpPr>
          <p:cNvPr id="17" name="Text Placeholder 3"/>
          <p:cNvSpPr>
            <a:spLocks noGrp="1"/>
          </p:cNvSpPr>
          <p:nvPr>
            <p:ph type="body" sz="quarter" idx="19" hasCustomPrompt="1"/>
          </p:nvPr>
        </p:nvSpPr>
        <p:spPr>
          <a:xfrm>
            <a:off x="5987465" y="2282967"/>
            <a:ext cx="2442159" cy="1915909"/>
          </a:xfrm>
        </p:spPr>
        <p:txBody>
          <a:bodyPr/>
          <a:lstStyle>
            <a:lvl1pPr marL="0" marR="0" indent="0" algn="ctr" defTabSz="685800" rtl="0" eaLnBrk="1" fontAlgn="auto" latinLnBrk="0" hangingPunct="1">
              <a:lnSpc>
                <a:spcPct val="100000"/>
              </a:lnSpc>
              <a:spcBef>
                <a:spcPts val="0"/>
              </a:spcBef>
              <a:spcAft>
                <a:spcPts val="900"/>
              </a:spcAft>
              <a:buClr>
                <a:srgbClr val="0DB5FF"/>
              </a:buClr>
              <a:buSzTx/>
              <a:buFontTx/>
              <a:buNone/>
              <a:tabLst/>
              <a:defRPr sz="900"/>
            </a:lvl1pPr>
          </a:lstStyle>
          <a:p>
            <a:pPr lvl="0"/>
            <a:r>
              <a:rPr lang="en-US"/>
              <a:t>Line 01</a:t>
            </a:r>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p>
        </p:txBody>
      </p:sp>
      <p:sp>
        <p:nvSpPr>
          <p:cNvPr id="18" name="Text Placeholder 3"/>
          <p:cNvSpPr>
            <a:spLocks noGrp="1"/>
          </p:cNvSpPr>
          <p:nvPr>
            <p:ph type="body" sz="quarter" idx="20" hasCustomPrompt="1"/>
          </p:nvPr>
        </p:nvSpPr>
        <p:spPr>
          <a:xfrm>
            <a:off x="5987467" y="1781180"/>
            <a:ext cx="2442158" cy="207749"/>
          </a:xfrm>
        </p:spPr>
        <p:txBody>
          <a:bodyPr anchor="ctr"/>
          <a:lstStyle>
            <a:lvl1pPr algn="ctr">
              <a:defRPr sz="1500">
                <a:solidFill>
                  <a:srgbClr val="0DB5FF"/>
                </a:solidFill>
              </a:defRPr>
            </a:lvl1pPr>
          </a:lstStyle>
          <a:p>
            <a:pPr lvl="0"/>
            <a:r>
              <a:rPr lang="en-US"/>
              <a:t>TITLE</a:t>
            </a:r>
            <a:endParaRPr lang="bg-BG"/>
          </a:p>
        </p:txBody>
      </p:sp>
      <p:sp>
        <p:nvSpPr>
          <p:cNvPr id="19" name="Text Placeholder 3"/>
          <p:cNvSpPr>
            <a:spLocks noGrp="1"/>
          </p:cNvSpPr>
          <p:nvPr>
            <p:ph type="body" sz="quarter" idx="21" hasCustomPrompt="1"/>
          </p:nvPr>
        </p:nvSpPr>
        <p:spPr>
          <a:xfrm>
            <a:off x="667975" y="2282967"/>
            <a:ext cx="2442159" cy="1915909"/>
          </a:xfrm>
        </p:spPr>
        <p:txBody>
          <a:bodyPr/>
          <a:lstStyle>
            <a:lvl1pPr marL="0" marR="0" indent="0" algn="ctr" defTabSz="685800" rtl="0" eaLnBrk="1" fontAlgn="auto" latinLnBrk="0" hangingPunct="1">
              <a:lnSpc>
                <a:spcPct val="100000"/>
              </a:lnSpc>
              <a:spcBef>
                <a:spcPts val="0"/>
              </a:spcBef>
              <a:spcAft>
                <a:spcPts val="900"/>
              </a:spcAft>
              <a:buClr>
                <a:srgbClr val="0DB5FF"/>
              </a:buClr>
              <a:buSzTx/>
              <a:buFontTx/>
              <a:buNone/>
              <a:tabLst/>
              <a:defRPr sz="900"/>
            </a:lvl1pPr>
          </a:lstStyle>
          <a:p>
            <a:pPr lvl="0"/>
            <a:r>
              <a:rPr lang="en-US"/>
              <a:t>Line 01</a:t>
            </a:r>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endParaRPr lang="bg-BG"/>
          </a:p>
          <a:p>
            <a:pPr marL="0" marR="0" lvl="0" indent="0" algn="ctr" defTabSz="685800" rtl="0" eaLnBrk="1" fontAlgn="auto" latinLnBrk="0" hangingPunct="1">
              <a:lnSpc>
                <a:spcPct val="100000"/>
              </a:lnSpc>
              <a:spcBef>
                <a:spcPts val="0"/>
              </a:spcBef>
              <a:spcAft>
                <a:spcPts val="900"/>
              </a:spcAft>
              <a:buClr>
                <a:srgbClr val="0DB5FF"/>
              </a:buClr>
              <a:buSzTx/>
              <a:buFontTx/>
              <a:buNone/>
              <a:tabLst/>
              <a:defRPr/>
            </a:pPr>
            <a:r>
              <a:rPr lang="en-US"/>
              <a:t>Line 01</a:t>
            </a:r>
          </a:p>
        </p:txBody>
      </p:sp>
      <p:sp>
        <p:nvSpPr>
          <p:cNvPr id="20" name="Text Placeholder 3"/>
          <p:cNvSpPr>
            <a:spLocks noGrp="1"/>
          </p:cNvSpPr>
          <p:nvPr>
            <p:ph type="body" sz="quarter" idx="22" hasCustomPrompt="1"/>
          </p:nvPr>
        </p:nvSpPr>
        <p:spPr>
          <a:xfrm>
            <a:off x="714377" y="794514"/>
            <a:ext cx="7715247" cy="207749"/>
          </a:xfrm>
        </p:spPr>
        <p:txBody>
          <a:bodyPr/>
          <a:lstStyle>
            <a:lvl1pPr algn="ctr">
              <a:defRPr sz="1500"/>
            </a:lvl1pPr>
          </a:lstStyle>
          <a:p>
            <a:pPr lvl="0"/>
            <a:r>
              <a:rPr lang="en-US"/>
              <a:t>TITLE</a:t>
            </a:r>
            <a:endParaRPr lang="bg-BG"/>
          </a:p>
        </p:txBody>
      </p:sp>
    </p:spTree>
    <p:extLst>
      <p:ext uri="{BB962C8B-B14F-4D97-AF65-F5344CB8AC3E}">
        <p14:creationId xmlns:p14="http://schemas.microsoft.com/office/powerpoint/2010/main" val="2998362800"/>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UMBS Three + Text (Key Facts)">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16" name="Text Placeholder 3"/>
          <p:cNvSpPr>
            <a:spLocks noGrp="1"/>
          </p:cNvSpPr>
          <p:nvPr>
            <p:ph type="body" sz="quarter" idx="17" hasCustomPrompt="1"/>
          </p:nvPr>
        </p:nvSpPr>
        <p:spPr>
          <a:xfrm>
            <a:off x="3350428" y="3137757"/>
            <a:ext cx="2443145" cy="184666"/>
          </a:xfrm>
        </p:spPr>
        <p:txBody>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lvl="0"/>
            <a:r>
              <a:rPr lang="en-US"/>
              <a:t>Text</a:t>
            </a:r>
          </a:p>
        </p:txBody>
      </p:sp>
      <p:sp>
        <p:nvSpPr>
          <p:cNvPr id="17" name="Picture Placeholder 7"/>
          <p:cNvSpPr>
            <a:spLocks noGrp="1"/>
          </p:cNvSpPr>
          <p:nvPr>
            <p:ph type="pic" sz="quarter" idx="18" hasCustomPrompt="1"/>
          </p:nvPr>
        </p:nvSpPr>
        <p:spPr>
          <a:xfrm>
            <a:off x="3348475" y="1734175"/>
            <a:ext cx="2447051" cy="11811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0" name="Text Placeholder 3"/>
          <p:cNvSpPr>
            <a:spLocks noGrp="1"/>
          </p:cNvSpPr>
          <p:nvPr>
            <p:ph type="body" sz="quarter" idx="19" hasCustomPrompt="1"/>
          </p:nvPr>
        </p:nvSpPr>
        <p:spPr>
          <a:xfrm>
            <a:off x="869089" y="3137757"/>
            <a:ext cx="2443145" cy="184666"/>
          </a:xfrm>
        </p:spPr>
        <p:txBody>
          <a:bodyPr/>
          <a:lstStyle>
            <a:lvl1pPr algn="ctr">
              <a:lnSpc>
                <a:spcPct val="100000"/>
              </a:lnSpc>
              <a:spcBef>
                <a:spcPts val="0"/>
              </a:spcBef>
              <a:spcAft>
                <a:spcPts val="0"/>
              </a:spcAft>
              <a:defRPr sz="1200"/>
            </a:lvl1pPr>
          </a:lstStyle>
          <a:p>
            <a:pPr lvl="0"/>
            <a:r>
              <a:rPr lang="en-US"/>
              <a:t>Text</a:t>
            </a:r>
            <a:endParaRPr lang="bg-BG"/>
          </a:p>
        </p:txBody>
      </p:sp>
      <p:sp>
        <p:nvSpPr>
          <p:cNvPr id="21" name="Picture Placeholder 7"/>
          <p:cNvSpPr>
            <a:spLocks noGrp="1"/>
          </p:cNvSpPr>
          <p:nvPr>
            <p:ph type="pic" sz="quarter" idx="20" hasCustomPrompt="1"/>
          </p:nvPr>
        </p:nvSpPr>
        <p:spPr>
          <a:xfrm>
            <a:off x="867136" y="1734175"/>
            <a:ext cx="2447051" cy="11811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2" name="Text Placeholder 3"/>
          <p:cNvSpPr>
            <a:spLocks noGrp="1"/>
          </p:cNvSpPr>
          <p:nvPr>
            <p:ph type="body" sz="quarter" idx="21" hasCustomPrompt="1"/>
          </p:nvPr>
        </p:nvSpPr>
        <p:spPr>
          <a:xfrm>
            <a:off x="5831768" y="3137757"/>
            <a:ext cx="2443145" cy="184666"/>
          </a:xfrm>
        </p:spPr>
        <p:txBody>
          <a:bodyPr/>
          <a:lstStyle>
            <a:lvl1pPr algn="ctr">
              <a:lnSpc>
                <a:spcPct val="100000"/>
              </a:lnSpc>
              <a:spcBef>
                <a:spcPts val="0"/>
              </a:spcBef>
              <a:spcAft>
                <a:spcPts val="0"/>
              </a:spcAft>
              <a:defRPr sz="1200"/>
            </a:lvl1pPr>
          </a:lstStyle>
          <a:p>
            <a:pPr lvl="0"/>
            <a:r>
              <a:rPr lang="en-US"/>
              <a:t>Text</a:t>
            </a:r>
            <a:endParaRPr lang="bg-BG"/>
          </a:p>
        </p:txBody>
      </p:sp>
      <p:sp>
        <p:nvSpPr>
          <p:cNvPr id="23" name="Picture Placeholder 7"/>
          <p:cNvSpPr>
            <a:spLocks noGrp="1"/>
          </p:cNvSpPr>
          <p:nvPr>
            <p:ph type="pic" sz="quarter" idx="22" hasCustomPrompt="1"/>
          </p:nvPr>
        </p:nvSpPr>
        <p:spPr>
          <a:xfrm>
            <a:off x="5829815" y="1734175"/>
            <a:ext cx="2447051" cy="11811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235120635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UMBS Three + Text (What's New)">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16" name="Text Placeholder 3"/>
          <p:cNvSpPr>
            <a:spLocks noGrp="1"/>
          </p:cNvSpPr>
          <p:nvPr>
            <p:ph type="body" sz="quarter" idx="17" hasCustomPrompt="1"/>
          </p:nvPr>
        </p:nvSpPr>
        <p:spPr>
          <a:xfrm>
            <a:off x="3350428" y="3333700"/>
            <a:ext cx="2443145" cy="184666"/>
          </a:xfrm>
        </p:spPr>
        <p:txBody>
          <a:bodyPr anchor="ct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lvl="0"/>
            <a:r>
              <a:rPr lang="en-US"/>
              <a:t>Text</a:t>
            </a:r>
          </a:p>
        </p:txBody>
      </p:sp>
      <p:sp>
        <p:nvSpPr>
          <p:cNvPr id="17" name="Picture Placeholder 7"/>
          <p:cNvSpPr>
            <a:spLocks noGrp="1"/>
          </p:cNvSpPr>
          <p:nvPr>
            <p:ph type="pic" sz="quarter" idx="18" hasCustomPrompt="1"/>
          </p:nvPr>
        </p:nvSpPr>
        <p:spPr>
          <a:xfrm>
            <a:off x="3348475" y="1724464"/>
            <a:ext cx="2447051" cy="138675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0" name="Text Placeholder 3"/>
          <p:cNvSpPr>
            <a:spLocks noGrp="1"/>
          </p:cNvSpPr>
          <p:nvPr>
            <p:ph type="body" sz="quarter" idx="19" hasCustomPrompt="1"/>
          </p:nvPr>
        </p:nvSpPr>
        <p:spPr>
          <a:xfrm>
            <a:off x="869089" y="3333700"/>
            <a:ext cx="2443145" cy="184666"/>
          </a:xfrm>
        </p:spPr>
        <p:txBody>
          <a:bodyPr anchor="ctr"/>
          <a:lstStyle>
            <a:lvl1pPr algn="ctr">
              <a:lnSpc>
                <a:spcPct val="100000"/>
              </a:lnSpc>
              <a:spcBef>
                <a:spcPts val="0"/>
              </a:spcBef>
              <a:spcAft>
                <a:spcPts val="0"/>
              </a:spcAft>
              <a:defRPr sz="1200"/>
            </a:lvl1pPr>
          </a:lstStyle>
          <a:p>
            <a:pPr lvl="0"/>
            <a:r>
              <a:rPr lang="en-US"/>
              <a:t>Text</a:t>
            </a:r>
            <a:endParaRPr lang="bg-BG"/>
          </a:p>
        </p:txBody>
      </p:sp>
      <p:sp>
        <p:nvSpPr>
          <p:cNvPr id="21" name="Picture Placeholder 7"/>
          <p:cNvSpPr>
            <a:spLocks noGrp="1"/>
          </p:cNvSpPr>
          <p:nvPr>
            <p:ph type="pic" sz="quarter" idx="20" hasCustomPrompt="1"/>
          </p:nvPr>
        </p:nvSpPr>
        <p:spPr>
          <a:xfrm>
            <a:off x="867136" y="1724464"/>
            <a:ext cx="2447051" cy="138675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2" name="Text Placeholder 3"/>
          <p:cNvSpPr>
            <a:spLocks noGrp="1"/>
          </p:cNvSpPr>
          <p:nvPr>
            <p:ph type="body" sz="quarter" idx="21" hasCustomPrompt="1"/>
          </p:nvPr>
        </p:nvSpPr>
        <p:spPr>
          <a:xfrm>
            <a:off x="5831768" y="3333700"/>
            <a:ext cx="2443145" cy="184666"/>
          </a:xfrm>
        </p:spPr>
        <p:txBody>
          <a:bodyPr anchor="ctr"/>
          <a:lstStyle>
            <a:lvl1pPr algn="ctr">
              <a:lnSpc>
                <a:spcPct val="100000"/>
              </a:lnSpc>
              <a:spcBef>
                <a:spcPts val="0"/>
              </a:spcBef>
              <a:spcAft>
                <a:spcPts val="0"/>
              </a:spcAft>
              <a:defRPr sz="1200"/>
            </a:lvl1pPr>
          </a:lstStyle>
          <a:p>
            <a:pPr lvl="0"/>
            <a:r>
              <a:rPr lang="en-US"/>
              <a:t>Text</a:t>
            </a:r>
            <a:endParaRPr lang="bg-BG"/>
          </a:p>
        </p:txBody>
      </p:sp>
      <p:sp>
        <p:nvSpPr>
          <p:cNvPr id="23" name="Picture Placeholder 7"/>
          <p:cNvSpPr>
            <a:spLocks noGrp="1"/>
          </p:cNvSpPr>
          <p:nvPr>
            <p:ph type="pic" sz="quarter" idx="22" hasCustomPrompt="1"/>
          </p:nvPr>
        </p:nvSpPr>
        <p:spPr>
          <a:xfrm>
            <a:off x="5829815" y="1724464"/>
            <a:ext cx="2447051" cy="1386755"/>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4" name="Text Placeholder 3"/>
          <p:cNvSpPr>
            <a:spLocks noGrp="1"/>
          </p:cNvSpPr>
          <p:nvPr>
            <p:ph type="body" sz="quarter" idx="23" hasCustomPrompt="1"/>
          </p:nvPr>
        </p:nvSpPr>
        <p:spPr>
          <a:xfrm>
            <a:off x="1295401" y="878464"/>
            <a:ext cx="6553200" cy="207749"/>
          </a:xfrm>
        </p:spPr>
        <p:txBody>
          <a:bodyPr/>
          <a:lstStyle>
            <a:lvl1pPr algn="ctr">
              <a:defRPr sz="1500"/>
            </a:lvl1pPr>
          </a:lstStyle>
          <a:p>
            <a:pPr lvl="0"/>
            <a:r>
              <a:rPr lang="en-US"/>
              <a:t>Subtitle</a:t>
            </a:r>
            <a:endParaRPr lang="bg-BG"/>
          </a:p>
        </p:txBody>
      </p:sp>
      <p:sp>
        <p:nvSpPr>
          <p:cNvPr id="15" name="Text Placeholder 3"/>
          <p:cNvSpPr>
            <a:spLocks noGrp="1"/>
          </p:cNvSpPr>
          <p:nvPr>
            <p:ph type="body" sz="quarter" idx="24" hasCustomPrompt="1"/>
          </p:nvPr>
        </p:nvSpPr>
        <p:spPr>
          <a:xfrm>
            <a:off x="3350428" y="3746342"/>
            <a:ext cx="2443145" cy="138500"/>
          </a:xfrm>
        </p:spPr>
        <p:txBody>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900"/>
            </a:lvl1pPr>
          </a:lstStyle>
          <a:p>
            <a:pPr lvl="0"/>
            <a:r>
              <a:rPr lang="en-US"/>
              <a:t>Text</a:t>
            </a:r>
          </a:p>
        </p:txBody>
      </p:sp>
      <p:sp>
        <p:nvSpPr>
          <p:cNvPr id="18" name="Text Placeholder 3"/>
          <p:cNvSpPr>
            <a:spLocks noGrp="1"/>
          </p:cNvSpPr>
          <p:nvPr>
            <p:ph type="body" sz="quarter" idx="25" hasCustomPrompt="1"/>
          </p:nvPr>
        </p:nvSpPr>
        <p:spPr>
          <a:xfrm>
            <a:off x="869089" y="3746342"/>
            <a:ext cx="2443145" cy="138500"/>
          </a:xfrm>
        </p:spPr>
        <p:txBody>
          <a:bodyPr/>
          <a:lstStyle>
            <a:lvl1pPr algn="ctr">
              <a:lnSpc>
                <a:spcPct val="100000"/>
              </a:lnSpc>
              <a:spcBef>
                <a:spcPts val="0"/>
              </a:spcBef>
              <a:spcAft>
                <a:spcPts val="0"/>
              </a:spcAft>
              <a:defRPr sz="900"/>
            </a:lvl1pPr>
          </a:lstStyle>
          <a:p>
            <a:pPr lvl="0"/>
            <a:r>
              <a:rPr lang="en-US"/>
              <a:t>Text</a:t>
            </a:r>
            <a:endParaRPr lang="bg-BG"/>
          </a:p>
        </p:txBody>
      </p:sp>
      <p:sp>
        <p:nvSpPr>
          <p:cNvPr id="19" name="Text Placeholder 3"/>
          <p:cNvSpPr>
            <a:spLocks noGrp="1"/>
          </p:cNvSpPr>
          <p:nvPr>
            <p:ph type="body" sz="quarter" idx="26" hasCustomPrompt="1"/>
          </p:nvPr>
        </p:nvSpPr>
        <p:spPr>
          <a:xfrm>
            <a:off x="5831768" y="3746342"/>
            <a:ext cx="2443145" cy="138500"/>
          </a:xfrm>
        </p:spPr>
        <p:txBody>
          <a:bodyPr/>
          <a:lstStyle>
            <a:lvl1pPr algn="ctr">
              <a:lnSpc>
                <a:spcPct val="100000"/>
              </a:lnSpc>
              <a:spcBef>
                <a:spcPts val="0"/>
              </a:spcBef>
              <a:spcAft>
                <a:spcPts val="0"/>
              </a:spcAft>
              <a:defRPr sz="900"/>
            </a:lvl1pPr>
          </a:lstStyle>
          <a:p>
            <a:pPr lvl="0"/>
            <a:r>
              <a:rPr lang="en-US"/>
              <a:t>Text</a:t>
            </a:r>
            <a:endParaRPr lang="bg-BG"/>
          </a:p>
        </p:txBody>
      </p:sp>
    </p:spTree>
    <p:extLst>
      <p:ext uri="{BB962C8B-B14F-4D97-AF65-F5344CB8AC3E}">
        <p14:creationId xmlns:p14="http://schemas.microsoft.com/office/powerpoint/2010/main" val="794552336"/>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UMB + Text">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20" name="Text Placeholder 3"/>
          <p:cNvSpPr>
            <a:spLocks noGrp="1"/>
          </p:cNvSpPr>
          <p:nvPr>
            <p:ph type="body" sz="quarter" idx="19" hasCustomPrompt="1"/>
          </p:nvPr>
        </p:nvSpPr>
        <p:spPr>
          <a:xfrm>
            <a:off x="4572000" y="1701381"/>
            <a:ext cx="3899485" cy="230833"/>
          </a:xfrm>
        </p:spPr>
        <p:txBody>
          <a:bodyPr anchor="ctr"/>
          <a:lstStyle>
            <a:lvl1pPr algn="l">
              <a:lnSpc>
                <a:spcPct val="100000"/>
              </a:lnSpc>
              <a:spcBef>
                <a:spcPts val="0"/>
              </a:spcBef>
              <a:spcAft>
                <a:spcPts val="0"/>
              </a:spcAft>
              <a:defRPr sz="1500"/>
            </a:lvl1pPr>
          </a:lstStyle>
          <a:p>
            <a:pPr lvl="0"/>
            <a:r>
              <a:rPr lang="en-US"/>
              <a:t>TEXT</a:t>
            </a:r>
            <a:endParaRPr lang="bg-BG"/>
          </a:p>
        </p:txBody>
      </p:sp>
      <p:sp>
        <p:nvSpPr>
          <p:cNvPr id="21" name="Picture Placeholder 7"/>
          <p:cNvSpPr>
            <a:spLocks noGrp="1"/>
          </p:cNvSpPr>
          <p:nvPr>
            <p:ph type="pic" sz="quarter" idx="20" hasCustomPrompt="1"/>
          </p:nvPr>
        </p:nvSpPr>
        <p:spPr>
          <a:xfrm>
            <a:off x="667975" y="1724464"/>
            <a:ext cx="3656175" cy="236146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18" name="Text Placeholder 3"/>
          <p:cNvSpPr>
            <a:spLocks noGrp="1"/>
          </p:cNvSpPr>
          <p:nvPr>
            <p:ph type="body" sz="quarter" idx="25" hasCustomPrompt="1"/>
          </p:nvPr>
        </p:nvSpPr>
        <p:spPr>
          <a:xfrm>
            <a:off x="4571999" y="2137107"/>
            <a:ext cx="3899486" cy="2154436"/>
          </a:xfrm>
        </p:spPr>
        <p:txBody>
          <a:bodyPr/>
          <a:lstStyle>
            <a:lvl1pPr marL="129600" indent="-129600" algn="l">
              <a:lnSpc>
                <a:spcPct val="100000"/>
              </a:lnSpc>
              <a:spcBef>
                <a:spcPts val="0"/>
              </a:spcBef>
              <a:spcAft>
                <a:spcPts val="900"/>
              </a:spcAft>
              <a:buClr>
                <a:srgbClr val="0DB5FF"/>
              </a:buClr>
              <a:buFont typeface="Wingdings" panose="05000000000000000000" pitchFamily="2" charset="2"/>
              <a:buChar char="§"/>
              <a:defRPr sz="900"/>
            </a:lvl1pPr>
          </a:lstStyle>
          <a:p>
            <a:pPr marL="172800" indent="-172800">
              <a:spcAft>
                <a:spcPts val="1200"/>
              </a:spcAft>
              <a:buClr>
                <a:srgbClr val="0DB5FF"/>
              </a:buClr>
              <a:buFont typeface="Wingdings" panose="05000000000000000000" pitchFamily="2" charset="2"/>
              <a:buChar char="§"/>
            </a:pPr>
            <a:r>
              <a:rPr lang="en-US"/>
              <a:t>Global leader in computer graphics, over 20 years experience </a:t>
            </a:r>
          </a:p>
          <a:p>
            <a:pPr marL="172800" indent="-172800">
              <a:spcAft>
                <a:spcPts val="1200"/>
              </a:spcAft>
              <a:buClr>
                <a:srgbClr val="0DB5FF"/>
              </a:buClr>
              <a:buFont typeface="Wingdings" panose="05000000000000000000" pitchFamily="2" charset="2"/>
              <a:buChar char="§"/>
            </a:pPr>
            <a:r>
              <a:rPr lang="en-US"/>
              <a:t>V-Ray is the industry standard for top design studios, architectural firms, advertising agencies, and visual effects companies</a:t>
            </a:r>
          </a:p>
          <a:p>
            <a:pPr marL="172800" indent="-172800">
              <a:spcAft>
                <a:spcPts val="1200"/>
              </a:spcAft>
              <a:buClr>
                <a:srgbClr val="0DB5FF"/>
              </a:buClr>
              <a:buFont typeface="Wingdings" panose="05000000000000000000" pitchFamily="2" charset="2"/>
              <a:buChar char="§"/>
            </a:pPr>
            <a:r>
              <a:rPr lang="en-US"/>
              <a:t>92 out of the top 100 architecture firms use V-Ray </a:t>
            </a:r>
          </a:p>
          <a:p>
            <a:pPr marL="172800" indent="-172800">
              <a:spcAft>
                <a:spcPts val="1200"/>
              </a:spcAft>
              <a:buClr>
                <a:srgbClr val="0DB5FF"/>
              </a:buClr>
              <a:buFont typeface="Wingdings" panose="05000000000000000000" pitchFamily="2" charset="2"/>
              <a:buChar char="§"/>
            </a:pPr>
            <a:r>
              <a:rPr lang="en-US"/>
              <a:t>V-Ray portfolio includes V-Ray for 3ds Max, Maya, MODO, Nuke, Katana, Rhino, </a:t>
            </a:r>
            <a:r>
              <a:rPr lang="en-US" err="1"/>
              <a:t>SketchUp</a:t>
            </a:r>
            <a:r>
              <a:rPr lang="en-US"/>
              <a:t> and Revit </a:t>
            </a:r>
          </a:p>
          <a:p>
            <a:pPr marL="172800" indent="-172800">
              <a:spcAft>
                <a:spcPts val="1200"/>
              </a:spcAft>
              <a:buClr>
                <a:srgbClr val="0DB5FF"/>
              </a:buClr>
              <a:buFont typeface="Wingdings" panose="05000000000000000000" pitchFamily="2" charset="2"/>
              <a:buChar char="§"/>
            </a:pPr>
            <a:r>
              <a:rPr lang="en-US"/>
              <a:t>Other products include </a:t>
            </a:r>
            <a:r>
              <a:rPr lang="en-US" err="1"/>
              <a:t>VRscans</a:t>
            </a:r>
            <a:r>
              <a:rPr lang="en-US"/>
              <a:t>, photoreal scanning technology and material library, Phoenix FD for fluid dynamics and </a:t>
            </a:r>
            <a:r>
              <a:rPr lang="en-US" err="1"/>
              <a:t>PDPlayer</a:t>
            </a:r>
            <a:endParaRPr lang="en-US"/>
          </a:p>
          <a:p>
            <a:pPr marL="172800" indent="-172800">
              <a:spcAft>
                <a:spcPts val="1200"/>
              </a:spcAft>
              <a:buClr>
                <a:srgbClr val="0DB5FF"/>
              </a:buClr>
              <a:buFont typeface="Wingdings" panose="05000000000000000000" pitchFamily="2" charset="2"/>
              <a:buChar char="§"/>
            </a:pPr>
            <a:r>
              <a:rPr lang="en-US"/>
              <a:t>Our R&amp;D division is shaping the future of creative storytelling, virtual reality and digital design</a:t>
            </a:r>
            <a:endParaRPr lang="bg-BG"/>
          </a:p>
        </p:txBody>
      </p:sp>
    </p:spTree>
    <p:extLst>
      <p:ext uri="{BB962C8B-B14F-4D97-AF65-F5344CB8AC3E}">
        <p14:creationId xmlns:p14="http://schemas.microsoft.com/office/powerpoint/2010/main" val="2480671034"/>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MC methods for volumetric light transport – zero variance-based sampling schekems (a.k.a. path guiding)</a:t>
            </a:r>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46088951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UMB + Bullets">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21" name="Picture Placeholder 7"/>
          <p:cNvSpPr>
            <a:spLocks noGrp="1"/>
          </p:cNvSpPr>
          <p:nvPr>
            <p:ph type="pic" sz="quarter" idx="20" hasCustomPrompt="1"/>
          </p:nvPr>
        </p:nvSpPr>
        <p:spPr>
          <a:xfrm>
            <a:off x="667975" y="1724464"/>
            <a:ext cx="3656175" cy="236146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9" name="Text Placeholder 3"/>
          <p:cNvSpPr>
            <a:spLocks noGrp="1"/>
          </p:cNvSpPr>
          <p:nvPr>
            <p:ph type="body" sz="quarter" idx="19" hasCustomPrompt="1"/>
          </p:nvPr>
        </p:nvSpPr>
        <p:spPr>
          <a:xfrm>
            <a:off x="4572000" y="1678298"/>
            <a:ext cx="3899485" cy="276999"/>
          </a:xfrm>
        </p:spPr>
        <p:txBody>
          <a:bodyPr anchor="ctr"/>
          <a:lstStyle>
            <a:lvl1pPr algn="l">
              <a:lnSpc>
                <a:spcPct val="100000"/>
              </a:lnSpc>
              <a:spcBef>
                <a:spcPts val="0"/>
              </a:spcBef>
              <a:spcAft>
                <a:spcPts val="0"/>
              </a:spcAft>
              <a:defRPr sz="1800"/>
            </a:lvl1pPr>
          </a:lstStyle>
          <a:p>
            <a:pPr lvl="0"/>
            <a:r>
              <a:rPr lang="en-US"/>
              <a:t>TEXT</a:t>
            </a:r>
            <a:endParaRPr lang="bg-BG"/>
          </a:p>
        </p:txBody>
      </p:sp>
      <p:sp>
        <p:nvSpPr>
          <p:cNvPr id="40" name="Text Placeholder 3"/>
          <p:cNvSpPr>
            <a:spLocks noGrp="1"/>
          </p:cNvSpPr>
          <p:nvPr>
            <p:ph type="body" sz="quarter" idx="32" hasCustomPrompt="1"/>
          </p:nvPr>
        </p:nvSpPr>
        <p:spPr>
          <a:xfrm>
            <a:off x="4571999" y="2314628"/>
            <a:ext cx="3899485"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1" name="Text Placeholder 3"/>
          <p:cNvSpPr>
            <a:spLocks noGrp="1"/>
          </p:cNvSpPr>
          <p:nvPr>
            <p:ph type="body" sz="quarter" idx="40" hasCustomPrompt="1"/>
          </p:nvPr>
        </p:nvSpPr>
        <p:spPr>
          <a:xfrm>
            <a:off x="4571999" y="2893239"/>
            <a:ext cx="3899485"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2" name="Text Placeholder 3"/>
          <p:cNvSpPr>
            <a:spLocks noGrp="1"/>
          </p:cNvSpPr>
          <p:nvPr>
            <p:ph type="body" sz="quarter" idx="41" hasCustomPrompt="1"/>
          </p:nvPr>
        </p:nvSpPr>
        <p:spPr>
          <a:xfrm>
            <a:off x="4571999" y="3471850"/>
            <a:ext cx="3899485" cy="230832"/>
          </a:xfrm>
        </p:spPr>
        <p:txBody>
          <a:bodyPr/>
          <a:lstStyle>
            <a:lvl1pPr marL="129600" marR="0" indent="-129600" algn="l" defTabSz="685800" rtl="0" eaLnBrk="1" fontAlgn="auto" latinLnBrk="0" hangingPunct="1">
              <a:lnSpc>
                <a:spcPct val="100000"/>
              </a:lnSpc>
              <a:spcBef>
                <a:spcPts val="0"/>
              </a:spcBef>
              <a:spcAft>
                <a:spcPts val="900"/>
              </a:spcAft>
              <a:buClr>
                <a:srgbClr val="0DB5FF"/>
              </a:buClr>
              <a:buSzTx/>
              <a:buFont typeface="Wingdings" panose="05000000000000000000" pitchFamily="2" charset="2"/>
              <a:buChar char="§"/>
              <a:tabLst/>
              <a:defRPr sz="1500"/>
            </a:lvl1pPr>
          </a:lstStyle>
          <a:p>
            <a:pPr marL="172800" indent="-172800">
              <a:spcAft>
                <a:spcPts val="1200"/>
              </a:spcAft>
              <a:buClr>
                <a:srgbClr val="0DB5FF"/>
              </a:buClr>
              <a:buFont typeface="Wingdings" panose="05000000000000000000" pitchFamily="2" charset="2"/>
              <a:buChar char="§"/>
            </a:pPr>
            <a:r>
              <a:rPr lang="en-US"/>
              <a:t>HIGHLIGHT</a:t>
            </a:r>
            <a:endParaRPr lang="bg-BG"/>
          </a:p>
        </p:txBody>
      </p:sp>
      <p:sp>
        <p:nvSpPr>
          <p:cNvPr id="43" name="Text Placeholder 3"/>
          <p:cNvSpPr>
            <a:spLocks noGrp="1"/>
          </p:cNvSpPr>
          <p:nvPr>
            <p:ph type="body" sz="quarter" idx="14" hasCustomPrompt="1"/>
          </p:nvPr>
        </p:nvSpPr>
        <p:spPr>
          <a:xfrm>
            <a:off x="4717138" y="2594618"/>
            <a:ext cx="3723374" cy="124649"/>
          </a:xfrm>
        </p:spPr>
        <p:txBody>
          <a:bodyPr/>
          <a:lstStyle>
            <a:lvl1pPr>
              <a:defRPr sz="900"/>
            </a:lvl1pPr>
          </a:lstStyle>
          <a:p>
            <a:pPr lvl="0"/>
            <a:r>
              <a:rPr lang="en-US"/>
              <a:t>Text</a:t>
            </a:r>
            <a:endParaRPr lang="bg-BG"/>
          </a:p>
        </p:txBody>
      </p:sp>
      <p:sp>
        <p:nvSpPr>
          <p:cNvPr id="44" name="Text Placeholder 3"/>
          <p:cNvSpPr>
            <a:spLocks noGrp="1"/>
          </p:cNvSpPr>
          <p:nvPr>
            <p:ph type="body" sz="quarter" idx="43" hasCustomPrompt="1"/>
          </p:nvPr>
        </p:nvSpPr>
        <p:spPr>
          <a:xfrm>
            <a:off x="4717138" y="3173229"/>
            <a:ext cx="3723374" cy="124649"/>
          </a:xfrm>
        </p:spPr>
        <p:txBody>
          <a:bodyPr/>
          <a:lstStyle>
            <a:lvl1pPr>
              <a:defRPr sz="900"/>
            </a:lvl1pPr>
          </a:lstStyle>
          <a:p>
            <a:pPr lvl="0"/>
            <a:r>
              <a:rPr lang="en-US"/>
              <a:t>Text</a:t>
            </a:r>
            <a:endParaRPr lang="bg-BG"/>
          </a:p>
        </p:txBody>
      </p:sp>
      <p:sp>
        <p:nvSpPr>
          <p:cNvPr id="45" name="Text Placeholder 3"/>
          <p:cNvSpPr>
            <a:spLocks noGrp="1"/>
          </p:cNvSpPr>
          <p:nvPr>
            <p:ph type="body" sz="quarter" idx="44" hasCustomPrompt="1"/>
          </p:nvPr>
        </p:nvSpPr>
        <p:spPr>
          <a:xfrm>
            <a:off x="4717138" y="3752047"/>
            <a:ext cx="3723374" cy="124649"/>
          </a:xfrm>
        </p:spPr>
        <p:txBody>
          <a:bodyPr/>
          <a:lstStyle>
            <a:lvl1pPr>
              <a:defRPr sz="900"/>
            </a:lvl1pPr>
          </a:lstStyle>
          <a:p>
            <a:pPr lvl="0"/>
            <a:r>
              <a:rPr lang="en-US"/>
              <a:t>Text</a:t>
            </a:r>
            <a:endParaRPr lang="bg-BG"/>
          </a:p>
        </p:txBody>
      </p:sp>
    </p:spTree>
    <p:extLst>
      <p:ext uri="{BB962C8B-B14F-4D97-AF65-F5344CB8AC3E}">
        <p14:creationId xmlns:p14="http://schemas.microsoft.com/office/powerpoint/2010/main" val="377747209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UMBS Two + Text">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21" name="Picture Placeholder 7"/>
          <p:cNvSpPr>
            <a:spLocks noGrp="1"/>
          </p:cNvSpPr>
          <p:nvPr>
            <p:ph type="pic" sz="quarter" idx="20" hasCustomPrompt="1"/>
          </p:nvPr>
        </p:nvSpPr>
        <p:spPr>
          <a:xfrm>
            <a:off x="667975" y="1310334"/>
            <a:ext cx="3886881" cy="236146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3" name="Picture Placeholder 7"/>
          <p:cNvSpPr>
            <a:spLocks noGrp="1"/>
          </p:cNvSpPr>
          <p:nvPr>
            <p:ph type="pic" sz="quarter" idx="21" hasCustomPrompt="1"/>
          </p:nvPr>
        </p:nvSpPr>
        <p:spPr>
          <a:xfrm>
            <a:off x="4589145" y="1310334"/>
            <a:ext cx="3882340" cy="2361461"/>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29" name="Text Placeholder 3"/>
          <p:cNvSpPr>
            <a:spLocks noGrp="1"/>
          </p:cNvSpPr>
          <p:nvPr>
            <p:ph type="body" sz="quarter" idx="19" hasCustomPrompt="1"/>
          </p:nvPr>
        </p:nvSpPr>
        <p:spPr>
          <a:xfrm>
            <a:off x="922293" y="3856333"/>
            <a:ext cx="3378245" cy="184666"/>
          </a:xfrm>
        </p:spPr>
        <p:txBody>
          <a:bodyPr anchor="ctr"/>
          <a:lstStyle>
            <a:lvl1pPr algn="ctr">
              <a:lnSpc>
                <a:spcPct val="100000"/>
              </a:lnSpc>
              <a:spcBef>
                <a:spcPts val="0"/>
              </a:spcBef>
              <a:spcAft>
                <a:spcPts val="0"/>
              </a:spcAft>
              <a:defRPr sz="1200"/>
            </a:lvl1pPr>
          </a:lstStyle>
          <a:p>
            <a:pPr lvl="0"/>
            <a:r>
              <a:rPr lang="en-US"/>
              <a:t>Text</a:t>
            </a:r>
            <a:endParaRPr lang="bg-BG"/>
          </a:p>
        </p:txBody>
      </p:sp>
      <p:sp>
        <p:nvSpPr>
          <p:cNvPr id="30" name="Text Placeholder 3"/>
          <p:cNvSpPr>
            <a:spLocks noGrp="1"/>
          </p:cNvSpPr>
          <p:nvPr>
            <p:ph type="body" sz="quarter" idx="22" hasCustomPrompt="1"/>
          </p:nvPr>
        </p:nvSpPr>
        <p:spPr>
          <a:xfrm>
            <a:off x="4841191" y="3856333"/>
            <a:ext cx="3378245" cy="184666"/>
          </a:xfrm>
        </p:spPr>
        <p:txBody>
          <a:bodyPr anchor="ctr"/>
          <a:lstStyle>
            <a:lvl1pPr algn="ctr">
              <a:lnSpc>
                <a:spcPct val="100000"/>
              </a:lnSpc>
              <a:spcBef>
                <a:spcPts val="0"/>
              </a:spcBef>
              <a:spcAft>
                <a:spcPts val="0"/>
              </a:spcAft>
              <a:defRPr sz="1200"/>
            </a:lvl1pPr>
          </a:lstStyle>
          <a:p>
            <a:pPr lvl="0"/>
            <a:r>
              <a:rPr lang="en-US"/>
              <a:t>Text</a:t>
            </a:r>
            <a:endParaRPr lang="bg-BG"/>
          </a:p>
        </p:txBody>
      </p:sp>
    </p:spTree>
    <p:extLst>
      <p:ext uri="{BB962C8B-B14F-4D97-AF65-F5344CB8AC3E}">
        <p14:creationId xmlns:p14="http://schemas.microsoft.com/office/powerpoint/2010/main" val="2022947132"/>
      </p:ext>
    </p:extLst>
  </p:cSld>
  <p:clrMapOvr>
    <a:masterClrMapping/>
  </p:clrMapOvr>
  <p:extLst mod="1">
    <p:ext uri="{DCECCB84-F9BA-43D5-87BE-67443E8EF086}">
      <p15:sldGuideLst xmlns="" xmlns:p15="http://schemas.microsoft.com/office/powerpoint/2012/main">
        <p15:guide id="1" orient="horz" pos="558">
          <p15:clr>
            <a:srgbClr val="FBAE40"/>
          </p15:clr>
        </p15:guide>
        <p15:guide id="2" pos="7115">
          <p15:clr>
            <a:srgbClr val="FBAE40"/>
          </p15:clr>
        </p15:guide>
        <p15:guide id="3" pos="561">
          <p15:clr>
            <a:srgbClr val="FBAE40"/>
          </p15:clr>
        </p15:guide>
        <p15:guide id="4" pos="3840">
          <p15:clr>
            <a:srgbClr val="FBAE40"/>
          </p15:clr>
        </p15:guide>
        <p15:guide id="5" orient="horz" pos="375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UMBS Four (Products Logos)">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32" name="Picture Placeholder 7"/>
          <p:cNvSpPr>
            <a:spLocks noGrp="1"/>
          </p:cNvSpPr>
          <p:nvPr>
            <p:ph type="pic" sz="quarter" idx="21" hasCustomPrompt="1"/>
          </p:nvPr>
        </p:nvSpPr>
        <p:spPr>
          <a:xfrm>
            <a:off x="4589146" y="1981513"/>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3" name="Picture Placeholder 7"/>
          <p:cNvSpPr>
            <a:spLocks noGrp="1"/>
          </p:cNvSpPr>
          <p:nvPr>
            <p:ph type="pic" sz="quarter" idx="22" hasCustomPrompt="1"/>
          </p:nvPr>
        </p:nvSpPr>
        <p:spPr>
          <a:xfrm>
            <a:off x="1052992" y="1981513"/>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4" name="Picture Placeholder 7"/>
          <p:cNvSpPr>
            <a:spLocks noGrp="1"/>
          </p:cNvSpPr>
          <p:nvPr>
            <p:ph type="pic" sz="quarter" idx="23" hasCustomPrompt="1"/>
          </p:nvPr>
        </p:nvSpPr>
        <p:spPr>
          <a:xfrm>
            <a:off x="6355794" y="1981513"/>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5" name="Picture Placeholder 7"/>
          <p:cNvSpPr>
            <a:spLocks noGrp="1"/>
          </p:cNvSpPr>
          <p:nvPr>
            <p:ph type="pic" sz="quarter" idx="24" hasCustomPrompt="1"/>
          </p:nvPr>
        </p:nvSpPr>
        <p:spPr>
          <a:xfrm>
            <a:off x="2819641" y="1981513"/>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315487318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UMBS Five + Text (Offices)">
    <p:spTree>
      <p:nvGrpSpPr>
        <p:cNvPr id="1" name=""/>
        <p:cNvGrpSpPr/>
        <p:nvPr/>
      </p:nvGrpSpPr>
      <p:grpSpPr>
        <a:xfrm>
          <a:off x="0" y="0"/>
          <a:ext cx="0" cy="0"/>
          <a:chOff x="0" y="0"/>
          <a:chExt cx="0" cy="0"/>
        </a:xfrm>
      </p:grpSpPr>
      <p:grpSp>
        <p:nvGrpSpPr>
          <p:cNvPr id="9" name="Group 8"/>
          <p:cNvGrpSpPr/>
          <p:nvPr userDrawn="1"/>
        </p:nvGrpSpPr>
        <p:grpSpPr>
          <a:xfrm>
            <a:off x="225073" y="4895255"/>
            <a:ext cx="592583" cy="48162"/>
            <a:chOff x="981075" y="1176968"/>
            <a:chExt cx="1766391" cy="143563"/>
          </a:xfrm>
        </p:grpSpPr>
        <p:sp>
          <p:nvSpPr>
            <p:cNvPr id="10"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1"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2" name="Text Placeholder 3"/>
          <p:cNvSpPr>
            <a:spLocks noGrp="1"/>
          </p:cNvSpPr>
          <p:nvPr>
            <p:ph type="body" sz="quarter" idx="15" hasCustomPrompt="1"/>
          </p:nvPr>
        </p:nvSpPr>
        <p:spPr>
          <a:xfrm>
            <a:off x="8690371" y="4877313"/>
            <a:ext cx="226814" cy="83100"/>
          </a:xfrm>
        </p:spPr>
        <p:txBody>
          <a:bodyPr/>
          <a:lstStyle>
            <a:lvl1pPr algn="r">
              <a:defRPr sz="600">
                <a:solidFill>
                  <a:srgbClr val="0DB5FF"/>
                </a:solidFill>
              </a:defRPr>
            </a:lvl1pPr>
          </a:lstStyle>
          <a:p>
            <a:pPr lvl="0"/>
            <a:r>
              <a:rPr lang="en-US"/>
              <a:t>page</a:t>
            </a:r>
            <a:endParaRPr lang="bg-BG"/>
          </a:p>
        </p:txBody>
      </p:sp>
      <p:sp>
        <p:nvSpPr>
          <p:cNvPr id="13" name="Text Placeholder 3"/>
          <p:cNvSpPr>
            <a:spLocks noGrp="1"/>
          </p:cNvSpPr>
          <p:nvPr>
            <p:ph type="body" sz="quarter" idx="16" hasCustomPrompt="1"/>
          </p:nvPr>
        </p:nvSpPr>
        <p:spPr>
          <a:xfrm>
            <a:off x="1295401" y="413514"/>
            <a:ext cx="6553200" cy="249299"/>
          </a:xfrm>
        </p:spPr>
        <p:txBody>
          <a:bodyPr/>
          <a:lstStyle>
            <a:lvl1pPr algn="ctr">
              <a:defRPr sz="1800"/>
            </a:lvl1pPr>
          </a:lstStyle>
          <a:p>
            <a:pPr lvl="0"/>
            <a:r>
              <a:rPr lang="en-US"/>
              <a:t>TITLE</a:t>
            </a:r>
            <a:endParaRPr lang="bg-BG"/>
          </a:p>
        </p:txBody>
      </p:sp>
      <p:sp>
        <p:nvSpPr>
          <p:cNvPr id="16" name="Text Placeholder 3"/>
          <p:cNvSpPr>
            <a:spLocks noGrp="1"/>
          </p:cNvSpPr>
          <p:nvPr>
            <p:ph type="body" sz="quarter" idx="17" hasCustomPrompt="1"/>
          </p:nvPr>
        </p:nvSpPr>
        <p:spPr>
          <a:xfrm>
            <a:off x="3350428" y="4222587"/>
            <a:ext cx="2443145" cy="184666"/>
          </a:xfrm>
        </p:spPr>
        <p:txBody>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sz="1200"/>
            </a:lvl1pPr>
          </a:lstStyle>
          <a:p>
            <a:pPr lvl="0"/>
            <a:r>
              <a:rPr lang="en-US"/>
              <a:t>Text</a:t>
            </a:r>
          </a:p>
        </p:txBody>
      </p:sp>
      <p:sp>
        <p:nvSpPr>
          <p:cNvPr id="32" name="Picture Placeholder 7"/>
          <p:cNvSpPr>
            <a:spLocks noGrp="1"/>
          </p:cNvSpPr>
          <p:nvPr>
            <p:ph type="pic" sz="quarter" idx="21" hasCustomPrompt="1"/>
          </p:nvPr>
        </p:nvSpPr>
        <p:spPr>
          <a:xfrm>
            <a:off x="4589146" y="1352863"/>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3" name="Picture Placeholder 7"/>
          <p:cNvSpPr>
            <a:spLocks noGrp="1"/>
          </p:cNvSpPr>
          <p:nvPr>
            <p:ph type="pic" sz="quarter" idx="22" hasCustomPrompt="1"/>
          </p:nvPr>
        </p:nvSpPr>
        <p:spPr>
          <a:xfrm>
            <a:off x="4589146" y="2591752"/>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4" name="Picture Placeholder 7"/>
          <p:cNvSpPr>
            <a:spLocks noGrp="1"/>
          </p:cNvSpPr>
          <p:nvPr>
            <p:ph type="pic" sz="quarter" idx="23" hasCustomPrompt="1"/>
          </p:nvPr>
        </p:nvSpPr>
        <p:spPr>
          <a:xfrm>
            <a:off x="6355794" y="1352863"/>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5" name="Picture Placeholder 7"/>
          <p:cNvSpPr>
            <a:spLocks noGrp="1"/>
          </p:cNvSpPr>
          <p:nvPr>
            <p:ph type="pic" sz="quarter" idx="24" hasCustomPrompt="1"/>
          </p:nvPr>
        </p:nvSpPr>
        <p:spPr>
          <a:xfrm>
            <a:off x="6355794" y="2591752"/>
            <a:ext cx="1729502" cy="120460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
        <p:nvSpPr>
          <p:cNvPr id="36" name="Picture Placeholder 7"/>
          <p:cNvSpPr>
            <a:spLocks noGrp="1"/>
          </p:cNvSpPr>
          <p:nvPr>
            <p:ph type="pic" sz="quarter" idx="25" hasCustomPrompt="1"/>
          </p:nvPr>
        </p:nvSpPr>
        <p:spPr>
          <a:xfrm>
            <a:off x="1055848" y="1352863"/>
            <a:ext cx="3496151" cy="2443489"/>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1">
                    <a:lumMod val="50000"/>
                  </a:schemeClr>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the icon in the middle to load an image</a:t>
            </a:r>
            <a:endParaRPr lang="bg-BG"/>
          </a:p>
        </p:txBody>
      </p:sp>
    </p:spTree>
    <p:extLst>
      <p:ext uri="{BB962C8B-B14F-4D97-AF65-F5344CB8AC3E}">
        <p14:creationId xmlns:p14="http://schemas.microsoft.com/office/powerpoint/2010/main" val="268211757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sp>
        <p:nvSpPr>
          <p:cNvPr id="8" name="Text Placeholder 3"/>
          <p:cNvSpPr>
            <a:spLocks noGrp="1"/>
          </p:cNvSpPr>
          <p:nvPr>
            <p:ph type="body" sz="quarter" idx="11" hasCustomPrompt="1"/>
          </p:nvPr>
        </p:nvSpPr>
        <p:spPr>
          <a:xfrm>
            <a:off x="866776" y="2384776"/>
            <a:ext cx="7410450" cy="373949"/>
          </a:xfrm>
        </p:spPr>
        <p:txBody>
          <a:bodyPr anchor="ctr"/>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2700" baseline="0"/>
            </a:lvl1pPr>
          </a:lstStyle>
          <a:p>
            <a:pPr lvl="0"/>
            <a:r>
              <a:rPr lang="en-US"/>
              <a:t>TITLE ALL CAPS LINE ONE</a:t>
            </a:r>
          </a:p>
        </p:txBody>
      </p:sp>
      <p:grpSp>
        <p:nvGrpSpPr>
          <p:cNvPr id="5" name="Group 4"/>
          <p:cNvGrpSpPr/>
          <p:nvPr userDrawn="1"/>
        </p:nvGrpSpPr>
        <p:grpSpPr>
          <a:xfrm>
            <a:off x="3579864" y="1635703"/>
            <a:ext cx="1984274" cy="161271"/>
            <a:chOff x="981075" y="1176968"/>
            <a:chExt cx="1766391" cy="143563"/>
          </a:xfrm>
        </p:grpSpPr>
        <p:sp>
          <p:nvSpPr>
            <p:cNvPr id="6" name="Freeform 877"/>
            <p:cNvSpPr>
              <a:spLocks noEditPoints="1"/>
            </p:cNvSpPr>
            <p:nvPr/>
          </p:nvSpPr>
          <p:spPr bwMode="auto">
            <a:xfrm>
              <a:off x="1855122" y="1176968"/>
              <a:ext cx="892344" cy="143563"/>
            </a:xfrm>
            <a:custGeom>
              <a:avLst/>
              <a:gdLst>
                <a:gd name="T0" fmla="*/ 556 w 607"/>
                <a:gd name="T1" fmla="*/ 1 h 98"/>
                <a:gd name="T2" fmla="*/ 465 w 607"/>
                <a:gd name="T3" fmla="*/ 55 h 98"/>
                <a:gd name="T4" fmla="*/ 453 w 607"/>
                <a:gd name="T5" fmla="*/ 72 h 98"/>
                <a:gd name="T6" fmla="*/ 399 w 607"/>
                <a:gd name="T7" fmla="*/ 64 h 98"/>
                <a:gd name="T8" fmla="*/ 370 w 607"/>
                <a:gd name="T9" fmla="*/ 1 h 98"/>
                <a:gd name="T10" fmla="*/ 305 w 607"/>
                <a:gd name="T11" fmla="*/ 0 h 98"/>
                <a:gd name="T12" fmla="*/ 242 w 607"/>
                <a:gd name="T13" fmla="*/ 10 h 98"/>
                <a:gd name="T14" fmla="*/ 126 w 607"/>
                <a:gd name="T15" fmla="*/ 1 h 98"/>
                <a:gd name="T16" fmla="*/ 97 w 607"/>
                <a:gd name="T17" fmla="*/ 1 h 98"/>
                <a:gd name="T18" fmla="*/ 9 w 607"/>
                <a:gd name="T19" fmla="*/ 7 h 98"/>
                <a:gd name="T20" fmla="*/ 3 w 607"/>
                <a:gd name="T21" fmla="*/ 16 h 98"/>
                <a:gd name="T22" fmla="*/ 1 w 607"/>
                <a:gd name="T23" fmla="*/ 73 h 98"/>
                <a:gd name="T24" fmla="*/ 10 w 607"/>
                <a:gd name="T25" fmla="*/ 71 h 98"/>
                <a:gd name="T26" fmla="*/ 27 w 607"/>
                <a:gd name="T27" fmla="*/ 96 h 98"/>
                <a:gd name="T28" fmla="*/ 121 w 607"/>
                <a:gd name="T29" fmla="*/ 89 h 98"/>
                <a:gd name="T30" fmla="*/ 155 w 607"/>
                <a:gd name="T31" fmla="*/ 96 h 98"/>
                <a:gd name="T32" fmla="*/ 209 w 607"/>
                <a:gd name="T33" fmla="*/ 72 h 98"/>
                <a:gd name="T34" fmla="*/ 216 w 607"/>
                <a:gd name="T35" fmla="*/ 91 h 98"/>
                <a:gd name="T36" fmla="*/ 247 w 607"/>
                <a:gd name="T37" fmla="*/ 77 h 98"/>
                <a:gd name="T38" fmla="*/ 349 w 607"/>
                <a:gd name="T39" fmla="*/ 96 h 98"/>
                <a:gd name="T40" fmla="*/ 388 w 607"/>
                <a:gd name="T41" fmla="*/ 95 h 98"/>
                <a:gd name="T42" fmla="*/ 466 w 607"/>
                <a:gd name="T43" fmla="*/ 97 h 98"/>
                <a:gd name="T44" fmla="*/ 492 w 607"/>
                <a:gd name="T45" fmla="*/ 96 h 98"/>
                <a:gd name="T46" fmla="*/ 557 w 607"/>
                <a:gd name="T47" fmla="*/ 73 h 98"/>
                <a:gd name="T48" fmla="*/ 603 w 607"/>
                <a:gd name="T49" fmla="*/ 61 h 98"/>
                <a:gd name="T50" fmla="*/ 125 w 607"/>
                <a:gd name="T51" fmla="*/ 42 h 98"/>
                <a:gd name="T52" fmla="*/ 100 w 607"/>
                <a:gd name="T53" fmla="*/ 61 h 98"/>
                <a:gd name="T54" fmla="*/ 96 w 607"/>
                <a:gd name="T55" fmla="*/ 73 h 98"/>
                <a:gd name="T56" fmla="*/ 40 w 607"/>
                <a:gd name="T57" fmla="*/ 74 h 98"/>
                <a:gd name="T58" fmla="*/ 30 w 607"/>
                <a:gd name="T59" fmla="*/ 48 h 98"/>
                <a:gd name="T60" fmla="*/ 43 w 607"/>
                <a:gd name="T61" fmla="*/ 24 h 98"/>
                <a:gd name="T62" fmla="*/ 97 w 607"/>
                <a:gd name="T63" fmla="*/ 26 h 98"/>
                <a:gd name="T64" fmla="*/ 125 w 607"/>
                <a:gd name="T65" fmla="*/ 34 h 98"/>
                <a:gd name="T66" fmla="*/ 213 w 607"/>
                <a:gd name="T67" fmla="*/ 47 h 98"/>
                <a:gd name="T68" fmla="*/ 155 w 607"/>
                <a:gd name="T69" fmla="*/ 48 h 98"/>
                <a:gd name="T70" fmla="*/ 209 w 607"/>
                <a:gd name="T71" fmla="*/ 25 h 98"/>
                <a:gd name="T72" fmla="*/ 217 w 607"/>
                <a:gd name="T73" fmla="*/ 36 h 98"/>
                <a:gd name="T74" fmla="*/ 229 w 607"/>
                <a:gd name="T75" fmla="*/ 59 h 98"/>
                <a:gd name="T76" fmla="*/ 245 w 607"/>
                <a:gd name="T77" fmla="*/ 68 h 98"/>
                <a:gd name="T78" fmla="*/ 330 w 607"/>
                <a:gd name="T79" fmla="*/ 72 h 98"/>
                <a:gd name="T80" fmla="*/ 269 w 607"/>
                <a:gd name="T81" fmla="*/ 64 h 98"/>
                <a:gd name="T82" fmla="*/ 277 w 607"/>
                <a:gd name="T83" fmla="*/ 26 h 98"/>
                <a:gd name="T84" fmla="*/ 339 w 607"/>
                <a:gd name="T85" fmla="*/ 29 h 98"/>
                <a:gd name="T86" fmla="*/ 342 w 607"/>
                <a:gd name="T87" fmla="*/ 64 h 98"/>
                <a:gd name="T88" fmla="*/ 569 w 607"/>
                <a:gd name="T89" fmla="*/ 49 h 98"/>
                <a:gd name="T90" fmla="*/ 519 w 607"/>
                <a:gd name="T91" fmla="*/ 25 h 98"/>
                <a:gd name="T92" fmla="*/ 576 w 607"/>
                <a:gd name="T93"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7" h="98">
                  <a:moveTo>
                    <a:pt x="602" y="11"/>
                  </a:moveTo>
                  <a:cubicBezTo>
                    <a:pt x="598" y="6"/>
                    <a:pt x="592" y="3"/>
                    <a:pt x="582" y="2"/>
                  </a:cubicBezTo>
                  <a:cubicBezTo>
                    <a:pt x="578" y="1"/>
                    <a:pt x="570" y="1"/>
                    <a:pt x="556" y="1"/>
                  </a:cubicBezTo>
                  <a:cubicBezTo>
                    <a:pt x="465" y="1"/>
                    <a:pt x="465" y="1"/>
                    <a:pt x="465" y="1"/>
                  </a:cubicBezTo>
                  <a:cubicBezTo>
                    <a:pt x="465" y="45"/>
                    <a:pt x="465" y="45"/>
                    <a:pt x="465" y="45"/>
                  </a:cubicBezTo>
                  <a:cubicBezTo>
                    <a:pt x="465" y="47"/>
                    <a:pt x="465" y="51"/>
                    <a:pt x="465" y="55"/>
                  </a:cubicBezTo>
                  <a:cubicBezTo>
                    <a:pt x="464" y="60"/>
                    <a:pt x="464" y="62"/>
                    <a:pt x="464" y="64"/>
                  </a:cubicBezTo>
                  <a:cubicBezTo>
                    <a:pt x="463" y="66"/>
                    <a:pt x="462" y="67"/>
                    <a:pt x="461" y="69"/>
                  </a:cubicBezTo>
                  <a:cubicBezTo>
                    <a:pt x="460" y="70"/>
                    <a:pt x="457" y="71"/>
                    <a:pt x="453" y="72"/>
                  </a:cubicBezTo>
                  <a:cubicBezTo>
                    <a:pt x="449" y="73"/>
                    <a:pt x="442" y="73"/>
                    <a:pt x="431" y="73"/>
                  </a:cubicBezTo>
                  <a:cubicBezTo>
                    <a:pt x="419" y="73"/>
                    <a:pt x="410" y="72"/>
                    <a:pt x="406" y="71"/>
                  </a:cubicBezTo>
                  <a:cubicBezTo>
                    <a:pt x="402" y="70"/>
                    <a:pt x="399" y="68"/>
                    <a:pt x="399" y="64"/>
                  </a:cubicBezTo>
                  <a:cubicBezTo>
                    <a:pt x="398" y="61"/>
                    <a:pt x="398" y="55"/>
                    <a:pt x="398" y="45"/>
                  </a:cubicBezTo>
                  <a:cubicBezTo>
                    <a:pt x="398" y="1"/>
                    <a:pt x="398" y="1"/>
                    <a:pt x="398" y="1"/>
                  </a:cubicBezTo>
                  <a:cubicBezTo>
                    <a:pt x="370" y="1"/>
                    <a:pt x="370" y="1"/>
                    <a:pt x="370" y="1"/>
                  </a:cubicBezTo>
                  <a:cubicBezTo>
                    <a:pt x="371" y="4"/>
                    <a:pt x="374" y="16"/>
                    <a:pt x="373" y="31"/>
                  </a:cubicBezTo>
                  <a:cubicBezTo>
                    <a:pt x="373" y="23"/>
                    <a:pt x="367" y="4"/>
                    <a:pt x="349" y="1"/>
                  </a:cubicBezTo>
                  <a:cubicBezTo>
                    <a:pt x="341" y="0"/>
                    <a:pt x="327" y="0"/>
                    <a:pt x="305" y="0"/>
                  </a:cubicBezTo>
                  <a:cubicBezTo>
                    <a:pt x="284" y="0"/>
                    <a:pt x="251" y="4"/>
                    <a:pt x="248" y="7"/>
                  </a:cubicBezTo>
                  <a:cubicBezTo>
                    <a:pt x="249" y="12"/>
                    <a:pt x="249" y="20"/>
                    <a:pt x="249" y="30"/>
                  </a:cubicBezTo>
                  <a:cubicBezTo>
                    <a:pt x="249" y="23"/>
                    <a:pt x="247" y="16"/>
                    <a:pt x="242" y="10"/>
                  </a:cubicBezTo>
                  <a:cubicBezTo>
                    <a:pt x="237" y="4"/>
                    <a:pt x="229" y="2"/>
                    <a:pt x="224" y="2"/>
                  </a:cubicBezTo>
                  <a:cubicBezTo>
                    <a:pt x="220" y="2"/>
                    <a:pt x="214" y="1"/>
                    <a:pt x="197" y="1"/>
                  </a:cubicBezTo>
                  <a:cubicBezTo>
                    <a:pt x="126" y="1"/>
                    <a:pt x="126" y="1"/>
                    <a:pt x="126" y="1"/>
                  </a:cubicBezTo>
                  <a:cubicBezTo>
                    <a:pt x="128" y="5"/>
                    <a:pt x="130" y="14"/>
                    <a:pt x="129" y="27"/>
                  </a:cubicBezTo>
                  <a:cubicBezTo>
                    <a:pt x="129" y="19"/>
                    <a:pt x="125" y="11"/>
                    <a:pt x="118" y="7"/>
                  </a:cubicBezTo>
                  <a:cubicBezTo>
                    <a:pt x="112" y="2"/>
                    <a:pt x="104" y="1"/>
                    <a:pt x="97" y="1"/>
                  </a:cubicBezTo>
                  <a:cubicBezTo>
                    <a:pt x="89" y="0"/>
                    <a:pt x="80" y="0"/>
                    <a:pt x="67" y="0"/>
                  </a:cubicBezTo>
                  <a:cubicBezTo>
                    <a:pt x="47" y="0"/>
                    <a:pt x="31" y="0"/>
                    <a:pt x="21" y="2"/>
                  </a:cubicBezTo>
                  <a:cubicBezTo>
                    <a:pt x="16" y="3"/>
                    <a:pt x="12" y="5"/>
                    <a:pt x="9" y="7"/>
                  </a:cubicBezTo>
                  <a:cubicBezTo>
                    <a:pt x="10" y="13"/>
                    <a:pt x="11" y="20"/>
                    <a:pt x="9" y="29"/>
                  </a:cubicBezTo>
                  <a:cubicBezTo>
                    <a:pt x="9" y="22"/>
                    <a:pt x="7" y="16"/>
                    <a:pt x="5" y="12"/>
                  </a:cubicBezTo>
                  <a:cubicBezTo>
                    <a:pt x="5" y="13"/>
                    <a:pt x="4" y="14"/>
                    <a:pt x="3" y="16"/>
                  </a:cubicBezTo>
                  <a:cubicBezTo>
                    <a:pt x="2" y="19"/>
                    <a:pt x="1" y="23"/>
                    <a:pt x="1" y="27"/>
                  </a:cubicBezTo>
                  <a:cubicBezTo>
                    <a:pt x="0" y="32"/>
                    <a:pt x="0" y="38"/>
                    <a:pt x="0" y="47"/>
                  </a:cubicBezTo>
                  <a:cubicBezTo>
                    <a:pt x="0" y="60"/>
                    <a:pt x="0" y="69"/>
                    <a:pt x="1" y="73"/>
                  </a:cubicBezTo>
                  <a:cubicBezTo>
                    <a:pt x="1" y="78"/>
                    <a:pt x="2" y="81"/>
                    <a:pt x="4" y="84"/>
                  </a:cubicBezTo>
                  <a:cubicBezTo>
                    <a:pt x="4" y="85"/>
                    <a:pt x="5" y="86"/>
                    <a:pt x="6" y="87"/>
                  </a:cubicBezTo>
                  <a:cubicBezTo>
                    <a:pt x="7" y="85"/>
                    <a:pt x="9" y="80"/>
                    <a:pt x="10" y="71"/>
                  </a:cubicBezTo>
                  <a:cubicBezTo>
                    <a:pt x="11" y="80"/>
                    <a:pt x="10" y="86"/>
                    <a:pt x="9" y="90"/>
                  </a:cubicBezTo>
                  <a:cubicBezTo>
                    <a:pt x="10" y="91"/>
                    <a:pt x="10" y="91"/>
                    <a:pt x="10" y="91"/>
                  </a:cubicBezTo>
                  <a:cubicBezTo>
                    <a:pt x="14" y="94"/>
                    <a:pt x="20" y="96"/>
                    <a:pt x="27" y="96"/>
                  </a:cubicBezTo>
                  <a:cubicBezTo>
                    <a:pt x="34" y="97"/>
                    <a:pt x="46" y="98"/>
                    <a:pt x="62" y="98"/>
                  </a:cubicBezTo>
                  <a:cubicBezTo>
                    <a:pt x="76" y="98"/>
                    <a:pt x="85" y="98"/>
                    <a:pt x="92" y="97"/>
                  </a:cubicBezTo>
                  <a:cubicBezTo>
                    <a:pt x="108" y="97"/>
                    <a:pt x="116" y="93"/>
                    <a:pt x="121" y="89"/>
                  </a:cubicBezTo>
                  <a:cubicBezTo>
                    <a:pt x="127" y="83"/>
                    <a:pt x="130" y="74"/>
                    <a:pt x="131" y="69"/>
                  </a:cubicBezTo>
                  <a:cubicBezTo>
                    <a:pt x="131" y="84"/>
                    <a:pt x="126" y="94"/>
                    <a:pt x="125" y="96"/>
                  </a:cubicBezTo>
                  <a:cubicBezTo>
                    <a:pt x="155" y="96"/>
                    <a:pt x="155" y="96"/>
                    <a:pt x="155" y="96"/>
                  </a:cubicBezTo>
                  <a:cubicBezTo>
                    <a:pt x="155" y="72"/>
                    <a:pt x="155" y="72"/>
                    <a:pt x="155" y="72"/>
                  </a:cubicBezTo>
                  <a:cubicBezTo>
                    <a:pt x="197" y="72"/>
                    <a:pt x="197" y="72"/>
                    <a:pt x="197" y="72"/>
                  </a:cubicBezTo>
                  <a:cubicBezTo>
                    <a:pt x="203" y="72"/>
                    <a:pt x="207" y="72"/>
                    <a:pt x="209" y="72"/>
                  </a:cubicBezTo>
                  <a:cubicBezTo>
                    <a:pt x="211" y="73"/>
                    <a:pt x="212" y="73"/>
                    <a:pt x="214" y="75"/>
                  </a:cubicBezTo>
                  <a:cubicBezTo>
                    <a:pt x="215" y="76"/>
                    <a:pt x="215" y="78"/>
                    <a:pt x="216" y="80"/>
                  </a:cubicBezTo>
                  <a:cubicBezTo>
                    <a:pt x="216" y="82"/>
                    <a:pt x="216" y="86"/>
                    <a:pt x="216" y="91"/>
                  </a:cubicBezTo>
                  <a:cubicBezTo>
                    <a:pt x="216" y="96"/>
                    <a:pt x="216" y="96"/>
                    <a:pt x="216" y="96"/>
                  </a:cubicBezTo>
                  <a:cubicBezTo>
                    <a:pt x="249" y="96"/>
                    <a:pt x="249" y="96"/>
                    <a:pt x="249" y="96"/>
                  </a:cubicBezTo>
                  <a:cubicBezTo>
                    <a:pt x="248" y="92"/>
                    <a:pt x="246" y="86"/>
                    <a:pt x="247" y="77"/>
                  </a:cubicBezTo>
                  <a:cubicBezTo>
                    <a:pt x="247" y="85"/>
                    <a:pt x="254" y="95"/>
                    <a:pt x="266" y="97"/>
                  </a:cubicBezTo>
                  <a:cubicBezTo>
                    <a:pt x="274" y="98"/>
                    <a:pt x="287" y="98"/>
                    <a:pt x="306" y="98"/>
                  </a:cubicBezTo>
                  <a:cubicBezTo>
                    <a:pt x="327" y="98"/>
                    <a:pt x="341" y="98"/>
                    <a:pt x="349" y="96"/>
                  </a:cubicBezTo>
                  <a:cubicBezTo>
                    <a:pt x="371" y="91"/>
                    <a:pt x="373" y="70"/>
                    <a:pt x="373" y="64"/>
                  </a:cubicBezTo>
                  <a:cubicBezTo>
                    <a:pt x="375" y="73"/>
                    <a:pt x="374" y="80"/>
                    <a:pt x="373" y="85"/>
                  </a:cubicBezTo>
                  <a:cubicBezTo>
                    <a:pt x="376" y="90"/>
                    <a:pt x="381" y="93"/>
                    <a:pt x="388" y="95"/>
                  </a:cubicBezTo>
                  <a:cubicBezTo>
                    <a:pt x="393" y="96"/>
                    <a:pt x="398" y="97"/>
                    <a:pt x="405" y="97"/>
                  </a:cubicBezTo>
                  <a:cubicBezTo>
                    <a:pt x="411" y="98"/>
                    <a:pt x="420" y="98"/>
                    <a:pt x="432" y="98"/>
                  </a:cubicBezTo>
                  <a:cubicBezTo>
                    <a:pt x="447" y="98"/>
                    <a:pt x="459" y="97"/>
                    <a:pt x="466" y="97"/>
                  </a:cubicBezTo>
                  <a:cubicBezTo>
                    <a:pt x="473" y="96"/>
                    <a:pt x="477" y="94"/>
                    <a:pt x="481" y="92"/>
                  </a:cubicBezTo>
                  <a:cubicBezTo>
                    <a:pt x="488" y="88"/>
                    <a:pt x="494" y="77"/>
                    <a:pt x="495" y="66"/>
                  </a:cubicBezTo>
                  <a:cubicBezTo>
                    <a:pt x="497" y="78"/>
                    <a:pt x="494" y="90"/>
                    <a:pt x="492" y="96"/>
                  </a:cubicBezTo>
                  <a:cubicBezTo>
                    <a:pt x="519" y="96"/>
                    <a:pt x="519" y="96"/>
                    <a:pt x="519" y="96"/>
                  </a:cubicBezTo>
                  <a:cubicBezTo>
                    <a:pt x="519" y="73"/>
                    <a:pt x="519" y="73"/>
                    <a:pt x="519" y="73"/>
                  </a:cubicBezTo>
                  <a:cubicBezTo>
                    <a:pt x="557" y="73"/>
                    <a:pt x="557" y="73"/>
                    <a:pt x="557" y="73"/>
                  </a:cubicBezTo>
                  <a:cubicBezTo>
                    <a:pt x="568" y="73"/>
                    <a:pt x="576" y="73"/>
                    <a:pt x="580" y="72"/>
                  </a:cubicBezTo>
                  <a:cubicBezTo>
                    <a:pt x="586" y="72"/>
                    <a:pt x="591" y="70"/>
                    <a:pt x="595" y="69"/>
                  </a:cubicBezTo>
                  <a:cubicBezTo>
                    <a:pt x="598" y="67"/>
                    <a:pt x="601" y="65"/>
                    <a:pt x="603" y="61"/>
                  </a:cubicBezTo>
                  <a:cubicBezTo>
                    <a:pt x="605" y="57"/>
                    <a:pt x="607" y="48"/>
                    <a:pt x="607" y="37"/>
                  </a:cubicBezTo>
                  <a:cubicBezTo>
                    <a:pt x="607" y="24"/>
                    <a:pt x="605" y="16"/>
                    <a:pt x="602" y="11"/>
                  </a:cubicBezTo>
                  <a:moveTo>
                    <a:pt x="125" y="42"/>
                  </a:moveTo>
                  <a:cubicBezTo>
                    <a:pt x="61" y="42"/>
                    <a:pt x="61" y="42"/>
                    <a:pt x="61" y="42"/>
                  </a:cubicBezTo>
                  <a:cubicBezTo>
                    <a:pt x="61" y="61"/>
                    <a:pt x="61" y="61"/>
                    <a:pt x="61" y="61"/>
                  </a:cubicBezTo>
                  <a:cubicBezTo>
                    <a:pt x="100" y="61"/>
                    <a:pt x="100" y="61"/>
                    <a:pt x="100" y="61"/>
                  </a:cubicBezTo>
                  <a:cubicBezTo>
                    <a:pt x="100" y="63"/>
                    <a:pt x="100" y="64"/>
                    <a:pt x="100" y="64"/>
                  </a:cubicBezTo>
                  <a:cubicBezTo>
                    <a:pt x="100" y="67"/>
                    <a:pt x="100" y="69"/>
                    <a:pt x="99" y="70"/>
                  </a:cubicBezTo>
                  <a:cubicBezTo>
                    <a:pt x="99" y="72"/>
                    <a:pt x="98" y="73"/>
                    <a:pt x="96" y="73"/>
                  </a:cubicBezTo>
                  <a:cubicBezTo>
                    <a:pt x="95" y="74"/>
                    <a:pt x="92" y="74"/>
                    <a:pt x="89" y="74"/>
                  </a:cubicBezTo>
                  <a:cubicBezTo>
                    <a:pt x="86" y="75"/>
                    <a:pt x="78" y="75"/>
                    <a:pt x="65" y="75"/>
                  </a:cubicBezTo>
                  <a:cubicBezTo>
                    <a:pt x="51" y="75"/>
                    <a:pt x="43" y="74"/>
                    <a:pt x="40" y="74"/>
                  </a:cubicBezTo>
                  <a:cubicBezTo>
                    <a:pt x="38" y="74"/>
                    <a:pt x="35" y="73"/>
                    <a:pt x="34" y="72"/>
                  </a:cubicBezTo>
                  <a:cubicBezTo>
                    <a:pt x="32" y="71"/>
                    <a:pt x="31" y="68"/>
                    <a:pt x="30" y="65"/>
                  </a:cubicBezTo>
                  <a:cubicBezTo>
                    <a:pt x="30" y="62"/>
                    <a:pt x="30" y="56"/>
                    <a:pt x="30" y="48"/>
                  </a:cubicBezTo>
                  <a:cubicBezTo>
                    <a:pt x="30" y="41"/>
                    <a:pt x="30" y="36"/>
                    <a:pt x="30" y="33"/>
                  </a:cubicBezTo>
                  <a:cubicBezTo>
                    <a:pt x="31" y="30"/>
                    <a:pt x="32" y="28"/>
                    <a:pt x="34" y="27"/>
                  </a:cubicBezTo>
                  <a:cubicBezTo>
                    <a:pt x="35" y="25"/>
                    <a:pt x="38" y="25"/>
                    <a:pt x="43" y="24"/>
                  </a:cubicBezTo>
                  <a:cubicBezTo>
                    <a:pt x="47" y="24"/>
                    <a:pt x="55" y="23"/>
                    <a:pt x="65" y="23"/>
                  </a:cubicBezTo>
                  <a:cubicBezTo>
                    <a:pt x="74" y="23"/>
                    <a:pt x="82" y="24"/>
                    <a:pt x="87" y="24"/>
                  </a:cubicBezTo>
                  <a:cubicBezTo>
                    <a:pt x="92" y="24"/>
                    <a:pt x="95" y="25"/>
                    <a:pt x="97" y="26"/>
                  </a:cubicBezTo>
                  <a:cubicBezTo>
                    <a:pt x="98" y="27"/>
                    <a:pt x="99" y="27"/>
                    <a:pt x="99" y="28"/>
                  </a:cubicBezTo>
                  <a:cubicBezTo>
                    <a:pt x="99" y="29"/>
                    <a:pt x="99" y="31"/>
                    <a:pt x="99" y="34"/>
                  </a:cubicBezTo>
                  <a:cubicBezTo>
                    <a:pt x="125" y="34"/>
                    <a:pt x="125" y="34"/>
                    <a:pt x="125" y="34"/>
                  </a:cubicBezTo>
                  <a:lnTo>
                    <a:pt x="125" y="42"/>
                  </a:lnTo>
                  <a:close/>
                  <a:moveTo>
                    <a:pt x="216" y="43"/>
                  </a:moveTo>
                  <a:cubicBezTo>
                    <a:pt x="216" y="45"/>
                    <a:pt x="215" y="46"/>
                    <a:pt x="213" y="47"/>
                  </a:cubicBezTo>
                  <a:cubicBezTo>
                    <a:pt x="212" y="47"/>
                    <a:pt x="211" y="48"/>
                    <a:pt x="210" y="48"/>
                  </a:cubicBezTo>
                  <a:cubicBezTo>
                    <a:pt x="208" y="48"/>
                    <a:pt x="204" y="48"/>
                    <a:pt x="197" y="48"/>
                  </a:cubicBezTo>
                  <a:cubicBezTo>
                    <a:pt x="155" y="48"/>
                    <a:pt x="155" y="48"/>
                    <a:pt x="155" y="48"/>
                  </a:cubicBezTo>
                  <a:cubicBezTo>
                    <a:pt x="155" y="25"/>
                    <a:pt x="155" y="25"/>
                    <a:pt x="155" y="25"/>
                  </a:cubicBezTo>
                  <a:cubicBezTo>
                    <a:pt x="197" y="25"/>
                    <a:pt x="197" y="25"/>
                    <a:pt x="197" y="25"/>
                  </a:cubicBezTo>
                  <a:cubicBezTo>
                    <a:pt x="204" y="25"/>
                    <a:pt x="208" y="25"/>
                    <a:pt x="209" y="25"/>
                  </a:cubicBezTo>
                  <a:cubicBezTo>
                    <a:pt x="211" y="25"/>
                    <a:pt x="212" y="25"/>
                    <a:pt x="213" y="26"/>
                  </a:cubicBezTo>
                  <a:cubicBezTo>
                    <a:pt x="214" y="27"/>
                    <a:pt x="215" y="28"/>
                    <a:pt x="216" y="29"/>
                  </a:cubicBezTo>
                  <a:cubicBezTo>
                    <a:pt x="217" y="31"/>
                    <a:pt x="217" y="33"/>
                    <a:pt x="217" y="36"/>
                  </a:cubicBezTo>
                  <a:cubicBezTo>
                    <a:pt x="217" y="39"/>
                    <a:pt x="217" y="42"/>
                    <a:pt x="216" y="43"/>
                  </a:cubicBezTo>
                  <a:moveTo>
                    <a:pt x="245" y="68"/>
                  </a:moveTo>
                  <a:cubicBezTo>
                    <a:pt x="244" y="64"/>
                    <a:pt x="237" y="60"/>
                    <a:pt x="229" y="59"/>
                  </a:cubicBezTo>
                  <a:cubicBezTo>
                    <a:pt x="237" y="59"/>
                    <a:pt x="245" y="54"/>
                    <a:pt x="247" y="50"/>
                  </a:cubicBezTo>
                  <a:cubicBezTo>
                    <a:pt x="245" y="57"/>
                    <a:pt x="241" y="58"/>
                    <a:pt x="239" y="59"/>
                  </a:cubicBezTo>
                  <a:cubicBezTo>
                    <a:pt x="243" y="61"/>
                    <a:pt x="244" y="64"/>
                    <a:pt x="245" y="68"/>
                  </a:cubicBezTo>
                  <a:moveTo>
                    <a:pt x="342" y="64"/>
                  </a:moveTo>
                  <a:cubicBezTo>
                    <a:pt x="341" y="66"/>
                    <a:pt x="340" y="68"/>
                    <a:pt x="338" y="69"/>
                  </a:cubicBezTo>
                  <a:cubicBezTo>
                    <a:pt x="336" y="71"/>
                    <a:pt x="334" y="72"/>
                    <a:pt x="330" y="72"/>
                  </a:cubicBezTo>
                  <a:cubicBezTo>
                    <a:pt x="326" y="73"/>
                    <a:pt x="318" y="73"/>
                    <a:pt x="306" y="73"/>
                  </a:cubicBezTo>
                  <a:cubicBezTo>
                    <a:pt x="293" y="73"/>
                    <a:pt x="284" y="73"/>
                    <a:pt x="280" y="72"/>
                  </a:cubicBezTo>
                  <a:cubicBezTo>
                    <a:pt x="274" y="71"/>
                    <a:pt x="270" y="69"/>
                    <a:pt x="269" y="64"/>
                  </a:cubicBezTo>
                  <a:cubicBezTo>
                    <a:pt x="268" y="61"/>
                    <a:pt x="268" y="57"/>
                    <a:pt x="268" y="51"/>
                  </a:cubicBezTo>
                  <a:cubicBezTo>
                    <a:pt x="268" y="42"/>
                    <a:pt x="269" y="35"/>
                    <a:pt x="270" y="32"/>
                  </a:cubicBezTo>
                  <a:cubicBezTo>
                    <a:pt x="271" y="29"/>
                    <a:pt x="273" y="27"/>
                    <a:pt x="277" y="26"/>
                  </a:cubicBezTo>
                  <a:cubicBezTo>
                    <a:pt x="280" y="25"/>
                    <a:pt x="290" y="24"/>
                    <a:pt x="306" y="24"/>
                  </a:cubicBezTo>
                  <a:cubicBezTo>
                    <a:pt x="319" y="24"/>
                    <a:pt x="328" y="25"/>
                    <a:pt x="332" y="25"/>
                  </a:cubicBezTo>
                  <a:cubicBezTo>
                    <a:pt x="335" y="26"/>
                    <a:pt x="338" y="27"/>
                    <a:pt x="339" y="29"/>
                  </a:cubicBezTo>
                  <a:cubicBezTo>
                    <a:pt x="341" y="31"/>
                    <a:pt x="342" y="33"/>
                    <a:pt x="342" y="36"/>
                  </a:cubicBezTo>
                  <a:cubicBezTo>
                    <a:pt x="343" y="39"/>
                    <a:pt x="343" y="44"/>
                    <a:pt x="343" y="51"/>
                  </a:cubicBezTo>
                  <a:cubicBezTo>
                    <a:pt x="343" y="57"/>
                    <a:pt x="342" y="61"/>
                    <a:pt x="342" y="64"/>
                  </a:cubicBezTo>
                  <a:moveTo>
                    <a:pt x="576" y="44"/>
                  </a:moveTo>
                  <a:cubicBezTo>
                    <a:pt x="575" y="46"/>
                    <a:pt x="574" y="47"/>
                    <a:pt x="573" y="48"/>
                  </a:cubicBezTo>
                  <a:cubicBezTo>
                    <a:pt x="572" y="48"/>
                    <a:pt x="570" y="49"/>
                    <a:pt x="569" y="49"/>
                  </a:cubicBezTo>
                  <a:cubicBezTo>
                    <a:pt x="567" y="49"/>
                    <a:pt x="563" y="49"/>
                    <a:pt x="557" y="49"/>
                  </a:cubicBezTo>
                  <a:cubicBezTo>
                    <a:pt x="519" y="49"/>
                    <a:pt x="519" y="49"/>
                    <a:pt x="519" y="49"/>
                  </a:cubicBezTo>
                  <a:cubicBezTo>
                    <a:pt x="519" y="25"/>
                    <a:pt x="519" y="25"/>
                    <a:pt x="519" y="25"/>
                  </a:cubicBezTo>
                  <a:cubicBezTo>
                    <a:pt x="557" y="25"/>
                    <a:pt x="557" y="25"/>
                    <a:pt x="557" y="25"/>
                  </a:cubicBezTo>
                  <a:cubicBezTo>
                    <a:pt x="566" y="25"/>
                    <a:pt x="571" y="25"/>
                    <a:pt x="572" y="26"/>
                  </a:cubicBezTo>
                  <a:cubicBezTo>
                    <a:pt x="574" y="27"/>
                    <a:pt x="575" y="28"/>
                    <a:pt x="576" y="29"/>
                  </a:cubicBezTo>
                  <a:cubicBezTo>
                    <a:pt x="576" y="31"/>
                    <a:pt x="577" y="33"/>
                    <a:pt x="577" y="37"/>
                  </a:cubicBezTo>
                  <a:cubicBezTo>
                    <a:pt x="577" y="40"/>
                    <a:pt x="577" y="43"/>
                    <a:pt x="576" y="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sp>
          <p:nvSpPr>
            <p:cNvPr id="10" name="Freeform 878"/>
            <p:cNvSpPr>
              <a:spLocks noEditPoints="1"/>
            </p:cNvSpPr>
            <p:nvPr/>
          </p:nvSpPr>
          <p:spPr bwMode="auto">
            <a:xfrm>
              <a:off x="981075" y="1176968"/>
              <a:ext cx="888122" cy="140748"/>
            </a:xfrm>
            <a:custGeom>
              <a:avLst/>
              <a:gdLst>
                <a:gd name="T0" fmla="*/ 569 w 605"/>
                <a:gd name="T1" fmla="*/ 74 h 96"/>
                <a:gd name="T2" fmla="*/ 520 w 605"/>
                <a:gd name="T3" fmla="*/ 73 h 96"/>
                <a:gd name="T4" fmla="*/ 528 w 605"/>
                <a:gd name="T5" fmla="*/ 59 h 96"/>
                <a:gd name="T6" fmla="*/ 590 w 605"/>
                <a:gd name="T7" fmla="*/ 56 h 96"/>
                <a:gd name="T8" fmla="*/ 598 w 605"/>
                <a:gd name="T9" fmla="*/ 8 h 96"/>
                <a:gd name="T10" fmla="*/ 515 w 605"/>
                <a:gd name="T11" fmla="*/ 1 h 96"/>
                <a:gd name="T12" fmla="*/ 492 w 605"/>
                <a:gd name="T13" fmla="*/ 17 h 96"/>
                <a:gd name="T14" fmla="*/ 386 w 605"/>
                <a:gd name="T15" fmla="*/ 2 h 96"/>
                <a:gd name="T16" fmla="*/ 363 w 605"/>
                <a:gd name="T17" fmla="*/ 63 h 96"/>
                <a:gd name="T18" fmla="*/ 245 w 605"/>
                <a:gd name="T19" fmla="*/ 77 h 96"/>
                <a:gd name="T20" fmla="*/ 214 w 605"/>
                <a:gd name="T21" fmla="*/ 35 h 96"/>
                <a:gd name="T22" fmla="*/ 118 w 605"/>
                <a:gd name="T23" fmla="*/ 2 h 96"/>
                <a:gd name="T24" fmla="*/ 108 w 605"/>
                <a:gd name="T25" fmla="*/ 4 h 96"/>
                <a:gd name="T26" fmla="*/ 19 w 605"/>
                <a:gd name="T27" fmla="*/ 3 h 96"/>
                <a:gd name="T28" fmla="*/ 0 w 605"/>
                <a:gd name="T29" fmla="*/ 49 h 96"/>
                <a:gd name="T30" fmla="*/ 12 w 605"/>
                <a:gd name="T31" fmla="*/ 91 h 96"/>
                <a:gd name="T32" fmla="*/ 104 w 605"/>
                <a:gd name="T33" fmla="*/ 94 h 96"/>
                <a:gd name="T34" fmla="*/ 118 w 605"/>
                <a:gd name="T35" fmla="*/ 95 h 96"/>
                <a:gd name="T36" fmla="*/ 214 w 605"/>
                <a:gd name="T37" fmla="*/ 61 h 96"/>
                <a:gd name="T38" fmla="*/ 277 w 605"/>
                <a:gd name="T39" fmla="*/ 79 h 96"/>
                <a:gd name="T40" fmla="*/ 311 w 605"/>
                <a:gd name="T41" fmla="*/ 23 h 96"/>
                <a:gd name="T42" fmla="*/ 348 w 605"/>
                <a:gd name="T43" fmla="*/ 95 h 96"/>
                <a:gd name="T44" fmla="*/ 386 w 605"/>
                <a:gd name="T45" fmla="*/ 95 h 96"/>
                <a:gd name="T46" fmla="*/ 491 w 605"/>
                <a:gd name="T47" fmla="*/ 82 h 96"/>
                <a:gd name="T48" fmla="*/ 513 w 605"/>
                <a:gd name="T49" fmla="*/ 95 h 96"/>
                <a:gd name="T50" fmla="*/ 595 w 605"/>
                <a:gd name="T51" fmla="*/ 91 h 96"/>
                <a:gd name="T52" fmla="*/ 605 w 605"/>
                <a:gd name="T53" fmla="*/ 64 h 96"/>
                <a:gd name="T54" fmla="*/ 92 w 605"/>
                <a:gd name="T55" fmla="*/ 59 h 96"/>
                <a:gd name="T56" fmla="*/ 60 w 605"/>
                <a:gd name="T57" fmla="*/ 73 h 96"/>
                <a:gd name="T58" fmla="*/ 30 w 605"/>
                <a:gd name="T59" fmla="*/ 64 h 96"/>
                <a:gd name="T60" fmla="*/ 34 w 605"/>
                <a:gd name="T61" fmla="*/ 26 h 96"/>
                <a:gd name="T62" fmla="*/ 80 w 605"/>
                <a:gd name="T63" fmla="*/ 24 h 96"/>
                <a:gd name="T64" fmla="*/ 91 w 605"/>
                <a:gd name="T65" fmla="*/ 35 h 96"/>
                <a:gd name="T66" fmla="*/ 464 w 605"/>
                <a:gd name="T67" fmla="*/ 63 h 96"/>
                <a:gd name="T68" fmla="*/ 429 w 605"/>
                <a:gd name="T69" fmla="*/ 72 h 96"/>
                <a:gd name="T70" fmla="*/ 392 w 605"/>
                <a:gd name="T71" fmla="*/ 51 h 96"/>
                <a:gd name="T72" fmla="*/ 429 w 605"/>
                <a:gd name="T73" fmla="*/ 25 h 96"/>
                <a:gd name="T74" fmla="*/ 464 w 605"/>
                <a:gd name="T75" fmla="*/ 36 h 96"/>
                <a:gd name="T76" fmla="*/ 510 w 605"/>
                <a:gd name="T77" fmla="*/ 38 h 96"/>
                <a:gd name="T78" fmla="*/ 494 w 605"/>
                <a:gd name="T79" fmla="*/ 31 h 96"/>
                <a:gd name="T80" fmla="*/ 523 w 605"/>
                <a:gd name="T81" fmla="*/ 23 h 96"/>
                <a:gd name="T82" fmla="*/ 572 w 605"/>
                <a:gd name="T83" fmla="*/ 23 h 96"/>
                <a:gd name="T84" fmla="*/ 541 w 605"/>
                <a:gd name="T85"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96">
                  <a:moveTo>
                    <a:pt x="577" y="64"/>
                  </a:moveTo>
                  <a:cubicBezTo>
                    <a:pt x="577" y="68"/>
                    <a:pt x="576" y="71"/>
                    <a:pt x="574" y="73"/>
                  </a:cubicBezTo>
                  <a:cubicBezTo>
                    <a:pt x="573" y="74"/>
                    <a:pt x="571" y="74"/>
                    <a:pt x="569" y="74"/>
                  </a:cubicBezTo>
                  <a:cubicBezTo>
                    <a:pt x="566" y="74"/>
                    <a:pt x="559" y="75"/>
                    <a:pt x="548" y="75"/>
                  </a:cubicBezTo>
                  <a:cubicBezTo>
                    <a:pt x="535" y="75"/>
                    <a:pt x="528" y="75"/>
                    <a:pt x="525" y="74"/>
                  </a:cubicBezTo>
                  <a:cubicBezTo>
                    <a:pt x="523" y="74"/>
                    <a:pt x="521" y="74"/>
                    <a:pt x="520" y="73"/>
                  </a:cubicBezTo>
                  <a:cubicBezTo>
                    <a:pt x="517" y="73"/>
                    <a:pt x="516" y="70"/>
                    <a:pt x="516" y="66"/>
                  </a:cubicBezTo>
                  <a:cubicBezTo>
                    <a:pt x="516" y="64"/>
                    <a:pt x="517" y="62"/>
                    <a:pt x="519" y="61"/>
                  </a:cubicBezTo>
                  <a:cubicBezTo>
                    <a:pt x="520" y="60"/>
                    <a:pt x="523" y="59"/>
                    <a:pt x="528" y="59"/>
                  </a:cubicBezTo>
                  <a:cubicBezTo>
                    <a:pt x="532" y="59"/>
                    <a:pt x="539" y="59"/>
                    <a:pt x="551" y="58"/>
                  </a:cubicBezTo>
                  <a:cubicBezTo>
                    <a:pt x="563" y="58"/>
                    <a:pt x="570" y="58"/>
                    <a:pt x="574" y="57"/>
                  </a:cubicBezTo>
                  <a:cubicBezTo>
                    <a:pt x="581" y="57"/>
                    <a:pt x="586" y="57"/>
                    <a:pt x="590" y="56"/>
                  </a:cubicBezTo>
                  <a:cubicBezTo>
                    <a:pt x="594" y="55"/>
                    <a:pt x="597" y="53"/>
                    <a:pt x="599" y="50"/>
                  </a:cubicBezTo>
                  <a:cubicBezTo>
                    <a:pt x="602" y="46"/>
                    <a:pt x="604" y="40"/>
                    <a:pt x="604" y="30"/>
                  </a:cubicBezTo>
                  <a:cubicBezTo>
                    <a:pt x="604" y="20"/>
                    <a:pt x="602" y="12"/>
                    <a:pt x="598" y="8"/>
                  </a:cubicBezTo>
                  <a:cubicBezTo>
                    <a:pt x="595" y="5"/>
                    <a:pt x="590" y="2"/>
                    <a:pt x="584" y="2"/>
                  </a:cubicBezTo>
                  <a:cubicBezTo>
                    <a:pt x="577" y="1"/>
                    <a:pt x="564" y="0"/>
                    <a:pt x="544" y="0"/>
                  </a:cubicBezTo>
                  <a:cubicBezTo>
                    <a:pt x="530" y="0"/>
                    <a:pt x="520" y="1"/>
                    <a:pt x="515" y="1"/>
                  </a:cubicBezTo>
                  <a:cubicBezTo>
                    <a:pt x="506" y="2"/>
                    <a:pt x="500" y="5"/>
                    <a:pt x="497" y="9"/>
                  </a:cubicBezTo>
                  <a:cubicBezTo>
                    <a:pt x="494" y="11"/>
                    <a:pt x="493" y="15"/>
                    <a:pt x="492" y="20"/>
                  </a:cubicBezTo>
                  <a:cubicBezTo>
                    <a:pt x="492" y="19"/>
                    <a:pt x="492" y="18"/>
                    <a:pt x="492" y="17"/>
                  </a:cubicBezTo>
                  <a:cubicBezTo>
                    <a:pt x="489" y="8"/>
                    <a:pt x="482" y="3"/>
                    <a:pt x="471" y="2"/>
                  </a:cubicBezTo>
                  <a:cubicBezTo>
                    <a:pt x="463" y="1"/>
                    <a:pt x="449" y="0"/>
                    <a:pt x="429" y="0"/>
                  </a:cubicBezTo>
                  <a:cubicBezTo>
                    <a:pt x="408" y="0"/>
                    <a:pt x="394" y="1"/>
                    <a:pt x="386" y="2"/>
                  </a:cubicBezTo>
                  <a:cubicBezTo>
                    <a:pt x="375" y="3"/>
                    <a:pt x="368" y="8"/>
                    <a:pt x="366" y="17"/>
                  </a:cubicBezTo>
                  <a:cubicBezTo>
                    <a:pt x="364" y="23"/>
                    <a:pt x="363" y="33"/>
                    <a:pt x="363" y="48"/>
                  </a:cubicBezTo>
                  <a:cubicBezTo>
                    <a:pt x="363" y="53"/>
                    <a:pt x="363" y="58"/>
                    <a:pt x="363" y="63"/>
                  </a:cubicBezTo>
                  <a:cubicBezTo>
                    <a:pt x="331" y="2"/>
                    <a:pt x="331" y="2"/>
                    <a:pt x="331" y="2"/>
                  </a:cubicBezTo>
                  <a:cubicBezTo>
                    <a:pt x="286" y="2"/>
                    <a:pt x="286" y="2"/>
                    <a:pt x="286" y="2"/>
                  </a:cubicBezTo>
                  <a:cubicBezTo>
                    <a:pt x="245" y="77"/>
                    <a:pt x="245" y="77"/>
                    <a:pt x="245" y="77"/>
                  </a:cubicBezTo>
                  <a:cubicBezTo>
                    <a:pt x="245" y="2"/>
                    <a:pt x="245" y="2"/>
                    <a:pt x="245" y="2"/>
                  </a:cubicBezTo>
                  <a:cubicBezTo>
                    <a:pt x="214" y="2"/>
                    <a:pt x="214" y="2"/>
                    <a:pt x="214" y="2"/>
                  </a:cubicBezTo>
                  <a:cubicBezTo>
                    <a:pt x="214" y="35"/>
                    <a:pt x="214" y="35"/>
                    <a:pt x="214" y="35"/>
                  </a:cubicBezTo>
                  <a:cubicBezTo>
                    <a:pt x="149" y="35"/>
                    <a:pt x="149" y="35"/>
                    <a:pt x="149" y="35"/>
                  </a:cubicBezTo>
                  <a:cubicBezTo>
                    <a:pt x="149" y="2"/>
                    <a:pt x="149" y="2"/>
                    <a:pt x="149" y="2"/>
                  </a:cubicBezTo>
                  <a:cubicBezTo>
                    <a:pt x="118" y="2"/>
                    <a:pt x="118" y="2"/>
                    <a:pt x="118" y="2"/>
                  </a:cubicBezTo>
                  <a:cubicBezTo>
                    <a:pt x="118" y="2"/>
                    <a:pt x="118" y="2"/>
                    <a:pt x="118" y="2"/>
                  </a:cubicBezTo>
                  <a:cubicBezTo>
                    <a:pt x="119" y="5"/>
                    <a:pt x="121" y="13"/>
                    <a:pt x="121" y="27"/>
                  </a:cubicBezTo>
                  <a:cubicBezTo>
                    <a:pt x="120" y="22"/>
                    <a:pt x="118" y="10"/>
                    <a:pt x="108" y="4"/>
                  </a:cubicBezTo>
                  <a:cubicBezTo>
                    <a:pt x="105" y="3"/>
                    <a:pt x="100" y="2"/>
                    <a:pt x="95" y="1"/>
                  </a:cubicBezTo>
                  <a:cubicBezTo>
                    <a:pt x="89" y="1"/>
                    <a:pt x="80" y="0"/>
                    <a:pt x="68" y="0"/>
                  </a:cubicBezTo>
                  <a:cubicBezTo>
                    <a:pt x="43" y="0"/>
                    <a:pt x="27" y="1"/>
                    <a:pt x="19" y="3"/>
                  </a:cubicBezTo>
                  <a:cubicBezTo>
                    <a:pt x="11" y="5"/>
                    <a:pt x="6" y="8"/>
                    <a:pt x="3" y="14"/>
                  </a:cubicBezTo>
                  <a:cubicBezTo>
                    <a:pt x="2" y="17"/>
                    <a:pt x="1" y="21"/>
                    <a:pt x="0" y="25"/>
                  </a:cubicBezTo>
                  <a:cubicBezTo>
                    <a:pt x="0" y="30"/>
                    <a:pt x="0" y="38"/>
                    <a:pt x="0" y="49"/>
                  </a:cubicBezTo>
                  <a:cubicBezTo>
                    <a:pt x="0" y="60"/>
                    <a:pt x="0" y="67"/>
                    <a:pt x="0" y="72"/>
                  </a:cubicBezTo>
                  <a:cubicBezTo>
                    <a:pt x="1" y="77"/>
                    <a:pt x="2" y="81"/>
                    <a:pt x="4" y="84"/>
                  </a:cubicBezTo>
                  <a:cubicBezTo>
                    <a:pt x="5" y="87"/>
                    <a:pt x="8" y="89"/>
                    <a:pt x="12" y="91"/>
                  </a:cubicBezTo>
                  <a:cubicBezTo>
                    <a:pt x="15" y="93"/>
                    <a:pt x="21" y="95"/>
                    <a:pt x="29" y="95"/>
                  </a:cubicBezTo>
                  <a:cubicBezTo>
                    <a:pt x="37" y="96"/>
                    <a:pt x="50" y="96"/>
                    <a:pt x="68" y="96"/>
                  </a:cubicBezTo>
                  <a:cubicBezTo>
                    <a:pt x="85" y="96"/>
                    <a:pt x="97" y="95"/>
                    <a:pt x="104" y="94"/>
                  </a:cubicBezTo>
                  <a:cubicBezTo>
                    <a:pt x="112" y="92"/>
                    <a:pt x="117" y="87"/>
                    <a:pt x="118" y="85"/>
                  </a:cubicBezTo>
                  <a:cubicBezTo>
                    <a:pt x="120" y="83"/>
                    <a:pt x="123" y="76"/>
                    <a:pt x="124" y="69"/>
                  </a:cubicBezTo>
                  <a:cubicBezTo>
                    <a:pt x="125" y="86"/>
                    <a:pt x="118" y="95"/>
                    <a:pt x="118" y="95"/>
                  </a:cubicBezTo>
                  <a:cubicBezTo>
                    <a:pt x="149" y="95"/>
                    <a:pt x="149" y="95"/>
                    <a:pt x="149" y="95"/>
                  </a:cubicBezTo>
                  <a:cubicBezTo>
                    <a:pt x="149" y="61"/>
                    <a:pt x="149" y="61"/>
                    <a:pt x="149" y="61"/>
                  </a:cubicBezTo>
                  <a:cubicBezTo>
                    <a:pt x="214" y="61"/>
                    <a:pt x="214" y="61"/>
                    <a:pt x="214" y="61"/>
                  </a:cubicBezTo>
                  <a:cubicBezTo>
                    <a:pt x="214" y="95"/>
                    <a:pt x="214" y="95"/>
                    <a:pt x="214" y="95"/>
                  </a:cubicBezTo>
                  <a:cubicBezTo>
                    <a:pt x="268" y="95"/>
                    <a:pt x="268" y="95"/>
                    <a:pt x="268" y="95"/>
                  </a:cubicBezTo>
                  <a:cubicBezTo>
                    <a:pt x="277" y="79"/>
                    <a:pt x="277" y="79"/>
                    <a:pt x="277" y="79"/>
                  </a:cubicBezTo>
                  <a:cubicBezTo>
                    <a:pt x="287" y="59"/>
                    <a:pt x="287" y="59"/>
                    <a:pt x="287" y="59"/>
                  </a:cubicBezTo>
                  <a:cubicBezTo>
                    <a:pt x="305" y="23"/>
                    <a:pt x="305" y="23"/>
                    <a:pt x="305" y="23"/>
                  </a:cubicBezTo>
                  <a:cubicBezTo>
                    <a:pt x="311" y="23"/>
                    <a:pt x="311" y="23"/>
                    <a:pt x="311" y="23"/>
                  </a:cubicBezTo>
                  <a:cubicBezTo>
                    <a:pt x="329" y="59"/>
                    <a:pt x="329" y="59"/>
                    <a:pt x="329" y="59"/>
                  </a:cubicBezTo>
                  <a:cubicBezTo>
                    <a:pt x="340" y="79"/>
                    <a:pt x="340" y="79"/>
                    <a:pt x="340" y="79"/>
                  </a:cubicBezTo>
                  <a:cubicBezTo>
                    <a:pt x="348" y="95"/>
                    <a:pt x="348" y="95"/>
                    <a:pt x="348" y="95"/>
                  </a:cubicBezTo>
                  <a:cubicBezTo>
                    <a:pt x="373" y="95"/>
                    <a:pt x="373" y="95"/>
                    <a:pt x="373" y="95"/>
                  </a:cubicBezTo>
                  <a:cubicBezTo>
                    <a:pt x="369" y="91"/>
                    <a:pt x="366" y="85"/>
                    <a:pt x="365" y="74"/>
                  </a:cubicBezTo>
                  <a:cubicBezTo>
                    <a:pt x="367" y="88"/>
                    <a:pt x="381" y="94"/>
                    <a:pt x="386" y="95"/>
                  </a:cubicBezTo>
                  <a:cubicBezTo>
                    <a:pt x="394" y="96"/>
                    <a:pt x="408" y="96"/>
                    <a:pt x="429" y="96"/>
                  </a:cubicBezTo>
                  <a:cubicBezTo>
                    <a:pt x="449" y="96"/>
                    <a:pt x="463" y="96"/>
                    <a:pt x="471" y="95"/>
                  </a:cubicBezTo>
                  <a:cubicBezTo>
                    <a:pt x="481" y="93"/>
                    <a:pt x="487" y="89"/>
                    <a:pt x="491" y="82"/>
                  </a:cubicBezTo>
                  <a:cubicBezTo>
                    <a:pt x="491" y="83"/>
                    <a:pt x="491" y="84"/>
                    <a:pt x="492" y="85"/>
                  </a:cubicBezTo>
                  <a:cubicBezTo>
                    <a:pt x="494" y="88"/>
                    <a:pt x="496" y="91"/>
                    <a:pt x="499" y="92"/>
                  </a:cubicBezTo>
                  <a:cubicBezTo>
                    <a:pt x="503" y="94"/>
                    <a:pt x="507" y="95"/>
                    <a:pt x="513" y="95"/>
                  </a:cubicBezTo>
                  <a:cubicBezTo>
                    <a:pt x="519" y="96"/>
                    <a:pt x="531" y="96"/>
                    <a:pt x="548" y="96"/>
                  </a:cubicBezTo>
                  <a:cubicBezTo>
                    <a:pt x="563" y="96"/>
                    <a:pt x="573" y="96"/>
                    <a:pt x="580" y="95"/>
                  </a:cubicBezTo>
                  <a:cubicBezTo>
                    <a:pt x="587" y="94"/>
                    <a:pt x="592" y="93"/>
                    <a:pt x="595" y="91"/>
                  </a:cubicBezTo>
                  <a:cubicBezTo>
                    <a:pt x="599" y="89"/>
                    <a:pt x="602" y="86"/>
                    <a:pt x="603" y="83"/>
                  </a:cubicBezTo>
                  <a:cubicBezTo>
                    <a:pt x="604" y="80"/>
                    <a:pt x="605" y="75"/>
                    <a:pt x="605" y="68"/>
                  </a:cubicBezTo>
                  <a:cubicBezTo>
                    <a:pt x="605" y="64"/>
                    <a:pt x="605" y="64"/>
                    <a:pt x="605" y="64"/>
                  </a:cubicBezTo>
                  <a:lnTo>
                    <a:pt x="577" y="64"/>
                  </a:lnTo>
                  <a:close/>
                  <a:moveTo>
                    <a:pt x="118" y="59"/>
                  </a:moveTo>
                  <a:cubicBezTo>
                    <a:pt x="92" y="59"/>
                    <a:pt x="92" y="59"/>
                    <a:pt x="92" y="59"/>
                  </a:cubicBezTo>
                  <a:cubicBezTo>
                    <a:pt x="92" y="65"/>
                    <a:pt x="91" y="68"/>
                    <a:pt x="90" y="70"/>
                  </a:cubicBezTo>
                  <a:cubicBezTo>
                    <a:pt x="88" y="71"/>
                    <a:pt x="86" y="72"/>
                    <a:pt x="82" y="72"/>
                  </a:cubicBezTo>
                  <a:cubicBezTo>
                    <a:pt x="78" y="73"/>
                    <a:pt x="71" y="73"/>
                    <a:pt x="60" y="73"/>
                  </a:cubicBezTo>
                  <a:cubicBezTo>
                    <a:pt x="51" y="73"/>
                    <a:pt x="45" y="73"/>
                    <a:pt x="41" y="72"/>
                  </a:cubicBezTo>
                  <a:cubicBezTo>
                    <a:pt x="37" y="72"/>
                    <a:pt x="35" y="71"/>
                    <a:pt x="33" y="70"/>
                  </a:cubicBezTo>
                  <a:cubicBezTo>
                    <a:pt x="32" y="68"/>
                    <a:pt x="30" y="66"/>
                    <a:pt x="30" y="64"/>
                  </a:cubicBezTo>
                  <a:cubicBezTo>
                    <a:pt x="29" y="61"/>
                    <a:pt x="29" y="56"/>
                    <a:pt x="29" y="49"/>
                  </a:cubicBezTo>
                  <a:cubicBezTo>
                    <a:pt x="29" y="42"/>
                    <a:pt x="29" y="36"/>
                    <a:pt x="30" y="33"/>
                  </a:cubicBezTo>
                  <a:cubicBezTo>
                    <a:pt x="31" y="30"/>
                    <a:pt x="32" y="28"/>
                    <a:pt x="34" y="26"/>
                  </a:cubicBezTo>
                  <a:cubicBezTo>
                    <a:pt x="35" y="25"/>
                    <a:pt x="37" y="24"/>
                    <a:pt x="41" y="24"/>
                  </a:cubicBezTo>
                  <a:cubicBezTo>
                    <a:pt x="44" y="24"/>
                    <a:pt x="51" y="23"/>
                    <a:pt x="60" y="23"/>
                  </a:cubicBezTo>
                  <a:cubicBezTo>
                    <a:pt x="69" y="23"/>
                    <a:pt x="76" y="24"/>
                    <a:pt x="80" y="24"/>
                  </a:cubicBezTo>
                  <a:cubicBezTo>
                    <a:pt x="85" y="25"/>
                    <a:pt x="88" y="25"/>
                    <a:pt x="89" y="26"/>
                  </a:cubicBezTo>
                  <a:cubicBezTo>
                    <a:pt x="89" y="27"/>
                    <a:pt x="90" y="28"/>
                    <a:pt x="90" y="29"/>
                  </a:cubicBezTo>
                  <a:cubicBezTo>
                    <a:pt x="90" y="30"/>
                    <a:pt x="91" y="32"/>
                    <a:pt x="91" y="35"/>
                  </a:cubicBezTo>
                  <a:cubicBezTo>
                    <a:pt x="118" y="35"/>
                    <a:pt x="118" y="35"/>
                    <a:pt x="118" y="35"/>
                  </a:cubicBezTo>
                  <a:lnTo>
                    <a:pt x="118" y="59"/>
                  </a:lnTo>
                  <a:close/>
                  <a:moveTo>
                    <a:pt x="464" y="63"/>
                  </a:moveTo>
                  <a:cubicBezTo>
                    <a:pt x="463" y="65"/>
                    <a:pt x="462" y="67"/>
                    <a:pt x="461" y="68"/>
                  </a:cubicBezTo>
                  <a:cubicBezTo>
                    <a:pt x="459" y="70"/>
                    <a:pt x="456" y="71"/>
                    <a:pt x="452" y="71"/>
                  </a:cubicBezTo>
                  <a:cubicBezTo>
                    <a:pt x="448" y="72"/>
                    <a:pt x="440" y="72"/>
                    <a:pt x="429" y="72"/>
                  </a:cubicBezTo>
                  <a:cubicBezTo>
                    <a:pt x="416" y="72"/>
                    <a:pt x="408" y="72"/>
                    <a:pt x="404" y="71"/>
                  </a:cubicBezTo>
                  <a:cubicBezTo>
                    <a:pt x="398" y="70"/>
                    <a:pt x="394" y="68"/>
                    <a:pt x="393" y="63"/>
                  </a:cubicBezTo>
                  <a:cubicBezTo>
                    <a:pt x="393" y="60"/>
                    <a:pt x="392" y="56"/>
                    <a:pt x="392" y="51"/>
                  </a:cubicBezTo>
                  <a:cubicBezTo>
                    <a:pt x="392" y="41"/>
                    <a:pt x="393" y="35"/>
                    <a:pt x="394" y="32"/>
                  </a:cubicBezTo>
                  <a:cubicBezTo>
                    <a:pt x="395" y="29"/>
                    <a:pt x="397" y="27"/>
                    <a:pt x="401" y="26"/>
                  </a:cubicBezTo>
                  <a:cubicBezTo>
                    <a:pt x="404" y="25"/>
                    <a:pt x="413" y="25"/>
                    <a:pt x="429" y="25"/>
                  </a:cubicBezTo>
                  <a:cubicBezTo>
                    <a:pt x="442" y="25"/>
                    <a:pt x="451" y="25"/>
                    <a:pt x="454" y="25"/>
                  </a:cubicBezTo>
                  <a:cubicBezTo>
                    <a:pt x="458" y="26"/>
                    <a:pt x="460" y="27"/>
                    <a:pt x="462" y="29"/>
                  </a:cubicBezTo>
                  <a:cubicBezTo>
                    <a:pt x="463" y="31"/>
                    <a:pt x="464" y="33"/>
                    <a:pt x="464" y="36"/>
                  </a:cubicBezTo>
                  <a:cubicBezTo>
                    <a:pt x="465" y="39"/>
                    <a:pt x="465" y="44"/>
                    <a:pt x="465" y="51"/>
                  </a:cubicBezTo>
                  <a:cubicBezTo>
                    <a:pt x="465" y="56"/>
                    <a:pt x="465" y="60"/>
                    <a:pt x="464" y="63"/>
                  </a:cubicBezTo>
                  <a:moveTo>
                    <a:pt x="510" y="38"/>
                  </a:moveTo>
                  <a:cubicBezTo>
                    <a:pt x="496" y="40"/>
                    <a:pt x="489" y="53"/>
                    <a:pt x="489" y="66"/>
                  </a:cubicBezTo>
                  <a:cubicBezTo>
                    <a:pt x="487" y="50"/>
                    <a:pt x="492" y="39"/>
                    <a:pt x="494" y="37"/>
                  </a:cubicBezTo>
                  <a:cubicBezTo>
                    <a:pt x="494" y="35"/>
                    <a:pt x="494" y="33"/>
                    <a:pt x="494" y="31"/>
                  </a:cubicBezTo>
                  <a:cubicBezTo>
                    <a:pt x="520" y="31"/>
                    <a:pt x="520" y="31"/>
                    <a:pt x="520" y="31"/>
                  </a:cubicBezTo>
                  <a:cubicBezTo>
                    <a:pt x="520" y="28"/>
                    <a:pt x="520" y="27"/>
                    <a:pt x="521" y="26"/>
                  </a:cubicBezTo>
                  <a:cubicBezTo>
                    <a:pt x="521" y="25"/>
                    <a:pt x="522" y="24"/>
                    <a:pt x="523" y="23"/>
                  </a:cubicBezTo>
                  <a:cubicBezTo>
                    <a:pt x="524" y="23"/>
                    <a:pt x="526" y="22"/>
                    <a:pt x="529" y="22"/>
                  </a:cubicBezTo>
                  <a:cubicBezTo>
                    <a:pt x="532" y="22"/>
                    <a:pt x="539" y="22"/>
                    <a:pt x="549" y="22"/>
                  </a:cubicBezTo>
                  <a:cubicBezTo>
                    <a:pt x="562" y="22"/>
                    <a:pt x="569" y="22"/>
                    <a:pt x="572" y="23"/>
                  </a:cubicBezTo>
                  <a:cubicBezTo>
                    <a:pt x="575" y="23"/>
                    <a:pt x="576" y="26"/>
                    <a:pt x="576" y="29"/>
                  </a:cubicBezTo>
                  <a:cubicBezTo>
                    <a:pt x="576" y="32"/>
                    <a:pt x="575" y="34"/>
                    <a:pt x="572" y="35"/>
                  </a:cubicBezTo>
                  <a:cubicBezTo>
                    <a:pt x="570" y="36"/>
                    <a:pt x="560" y="36"/>
                    <a:pt x="541" y="37"/>
                  </a:cubicBezTo>
                  <a:cubicBezTo>
                    <a:pt x="526" y="37"/>
                    <a:pt x="515" y="38"/>
                    <a:pt x="510" y="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bg-BG" sz="1350"/>
            </a:p>
          </p:txBody>
        </p:sp>
      </p:grpSp>
      <p:sp>
        <p:nvSpPr>
          <p:cNvPr id="11" name="Text Placeholder 3"/>
          <p:cNvSpPr>
            <a:spLocks noGrp="1"/>
          </p:cNvSpPr>
          <p:nvPr>
            <p:ph type="body" sz="quarter" idx="13" hasCustomPrompt="1"/>
          </p:nvPr>
        </p:nvSpPr>
        <p:spPr>
          <a:xfrm>
            <a:off x="2622259" y="3346527"/>
            <a:ext cx="3899483" cy="166199"/>
          </a:xfr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rgbClr val="0DB5FF"/>
                </a:solidFill>
              </a:defRPr>
            </a:lvl1pPr>
          </a:lstStyle>
          <a:p>
            <a:pPr lvl="0"/>
            <a:r>
              <a:rPr lang="en-US"/>
              <a:t>web link</a:t>
            </a:r>
            <a:endParaRPr lang="bg-BG"/>
          </a:p>
        </p:txBody>
      </p:sp>
    </p:spTree>
    <p:extLst>
      <p:ext uri="{BB962C8B-B14F-4D97-AF65-F5344CB8AC3E}">
        <p14:creationId xmlns:p14="http://schemas.microsoft.com/office/powerpoint/2010/main" val="2360950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MC methods for volumetric light transport – zero variance-based sampling schekems (a.k.a. path guiding)</a:t>
            </a:r>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1965470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theme" Target="../theme/theme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MC methods for volumetric light transport – zero variance-based sampling schekems (a.k.a. path guiding)</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AF1287F-C282-884C-975E-4555C5B269F5}" type="slidenum">
              <a:rPr lang="en-US" smtClean="0"/>
              <a:t>‹#›</a:t>
            </a:fld>
            <a:endParaRPr lang="en-US"/>
          </a:p>
        </p:txBody>
      </p:sp>
    </p:spTree>
    <p:extLst>
      <p:ext uri="{BB962C8B-B14F-4D97-AF65-F5344CB8AC3E}">
        <p14:creationId xmlns:p14="http://schemas.microsoft.com/office/powerpoint/2010/main" val="794171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sldNum="0" hdr="0" dt="0"/>
  <p:txStyles>
    <p:titleStyle>
      <a:lvl1pPr algn="l" defTabSz="914400" rtl="0" eaLnBrk="1" latinLnBrk="0" hangingPunct="1">
        <a:lnSpc>
          <a:spcPct val="90000"/>
        </a:lnSpc>
        <a:spcBef>
          <a:spcPct val="0"/>
        </a:spcBef>
        <a:buNone/>
        <a:defRPr sz="4400" b="1" i="0" kern="1200">
          <a:solidFill>
            <a:schemeClr val="accent6"/>
          </a:solidFill>
          <a:latin typeface="Source Sans Pro" charset="0"/>
          <a:ea typeface="Source Sans Pro" charset="0"/>
          <a:cs typeface="Source Sans Pro"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81575" y="1"/>
            <a:ext cx="8163117" cy="631339"/>
          </a:xfrm>
          <a:prstGeom prst="rect">
            <a:avLst/>
          </a:prstGeom>
        </p:spPr>
        <p:txBody>
          <a:bodyPr vert="horz" lIns="0" tIns="0" rIns="0" bIns="0" rtlCol="0" anchor="ctr">
            <a:normAutofit/>
          </a:bodyPr>
          <a:lstStyle/>
          <a:p>
            <a:r>
              <a:rPr lang="en-US"/>
              <a:t>&lt;Slide Header&gt;</a:t>
            </a:r>
            <a:endParaRPr lang="cs-CZ" dirty="0"/>
          </a:p>
        </p:txBody>
      </p:sp>
      <p:sp>
        <p:nvSpPr>
          <p:cNvPr id="3" name="Zástupný symbol pro text 2"/>
          <p:cNvSpPr>
            <a:spLocks noGrp="1"/>
          </p:cNvSpPr>
          <p:nvPr>
            <p:ph type="body" idx="1"/>
          </p:nvPr>
        </p:nvSpPr>
        <p:spPr>
          <a:xfrm>
            <a:off x="933329" y="1043389"/>
            <a:ext cx="7259609" cy="3469617"/>
          </a:xfrm>
          <a:prstGeom prst="rect">
            <a:avLst/>
          </a:prstGeom>
        </p:spPr>
        <p:txBody>
          <a:bodyPr vert="horz" lIns="0" tIns="0" rIns="0" bIns="0" rtlCol="0">
            <a:normAutofit/>
          </a:bodyPr>
          <a:lstStyle/>
          <a:p>
            <a:pPr lvl="0"/>
            <a:r>
              <a:rPr lang="en-US"/>
              <a:t>Bulletted list</a:t>
            </a:r>
          </a:p>
          <a:p>
            <a:pPr lvl="1"/>
            <a:r>
              <a:rPr lang="en-US"/>
              <a:t>Level Two</a:t>
            </a:r>
          </a:p>
          <a:p>
            <a:pPr lvl="2"/>
            <a:r>
              <a:rPr lang="en-US"/>
              <a:t>Level Three</a:t>
            </a:r>
            <a:endParaRPr lang="cs-CZ" dirty="0"/>
          </a:p>
        </p:txBody>
      </p:sp>
      <p:sp>
        <p:nvSpPr>
          <p:cNvPr id="5" name="Zástupný symbol pro zápatí 4"/>
          <p:cNvSpPr>
            <a:spLocks noGrp="1"/>
          </p:cNvSpPr>
          <p:nvPr>
            <p:ph type="ftr" sz="quarter" idx="3"/>
          </p:nvPr>
        </p:nvSpPr>
        <p:spPr>
          <a:xfrm>
            <a:off x="481544" y="4896969"/>
            <a:ext cx="7739358" cy="246323"/>
          </a:xfrm>
          <a:prstGeom prst="rect">
            <a:avLst/>
          </a:prstGeom>
        </p:spPr>
        <p:txBody>
          <a:bodyPr vert="horz" lIns="0" tIns="0" rIns="0" bIns="0" rtlCol="0" anchor="ctr"/>
          <a:lstStyle>
            <a:lvl1pPr algn="l">
              <a:defRPr sz="476" b="0" i="0" cap="all" baseline="0">
                <a:solidFill>
                  <a:schemeClr val="accent1"/>
                </a:solidFill>
                <a:latin typeface="Arial" panose="020B0604020202020204" pitchFamily="34" charset="0"/>
                <a:cs typeface="Arial" panose="020B0604020202020204" pitchFamily="34" charset="0"/>
              </a:defRPr>
            </a:lvl1pPr>
          </a:lstStyle>
          <a:p>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sp>
        <p:nvSpPr>
          <p:cNvPr id="6" name="Zástupný symbol pro číslo snímku 5"/>
          <p:cNvSpPr>
            <a:spLocks noGrp="1"/>
          </p:cNvSpPr>
          <p:nvPr>
            <p:ph type="sldNum" sz="quarter" idx="4"/>
          </p:nvPr>
        </p:nvSpPr>
        <p:spPr>
          <a:xfrm>
            <a:off x="8532942" y="4896969"/>
            <a:ext cx="340672" cy="246323"/>
          </a:xfrm>
          <a:prstGeom prst="rect">
            <a:avLst/>
          </a:prstGeom>
        </p:spPr>
        <p:txBody>
          <a:bodyPr vert="horz" lIns="0" tIns="0" rIns="0" bIns="0" rtlCol="0" anchor="ctr"/>
          <a:lstStyle>
            <a:lvl1pPr algn="r">
              <a:defRPr sz="885" b="0" i="0">
                <a:solidFill>
                  <a:schemeClr val="tx1"/>
                </a:solidFill>
                <a:latin typeface="Arial" panose="020B0604020202020204" pitchFamily="34" charset="0"/>
                <a:cs typeface="Arial" panose="020B0604020202020204" pitchFamily="34" charset="0"/>
              </a:defRPr>
            </a:lvl1pPr>
          </a:lstStyle>
          <a:p>
            <a:fld id="{7B6CC4D6-176D-4020-9484-FACE48CDBCFB}" type="slidenum">
              <a:rPr lang="cs-CZ" smtClean="0">
                <a:solidFill>
                  <a:prstClr val="black"/>
                </a:solidFill>
              </a:rPr>
              <a:pPr/>
              <a:t>‹#›</a:t>
            </a:fld>
            <a:endParaRPr lang="cs-CZ" dirty="0">
              <a:solidFill>
                <a:prstClr val="black"/>
              </a:solidFill>
            </a:endParaRPr>
          </a:p>
        </p:txBody>
      </p:sp>
      <p:cxnSp>
        <p:nvCxnSpPr>
          <p:cNvPr id="10" name="Přímá spojnice 9"/>
          <p:cNvCxnSpPr/>
          <p:nvPr/>
        </p:nvCxnSpPr>
        <p:spPr>
          <a:xfrm>
            <a:off x="0" y="609889"/>
            <a:ext cx="91441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Přímá spojnice 10"/>
          <p:cNvCxnSpPr/>
          <p:nvPr/>
        </p:nvCxnSpPr>
        <p:spPr>
          <a:xfrm>
            <a:off x="0" y="4896966"/>
            <a:ext cx="9144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619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781" r:id="rId18"/>
  </p:sldLayoutIdLst>
  <p:hf sldNum="0" hdr="0" dt="0"/>
  <p:txStyles>
    <p:titleStyle>
      <a:lvl1pPr algn="l" defTabSz="683096" rtl="0" eaLnBrk="1" latinLnBrk="0" hangingPunct="1">
        <a:lnSpc>
          <a:spcPct val="90000"/>
        </a:lnSpc>
        <a:spcBef>
          <a:spcPct val="0"/>
        </a:spcBef>
        <a:buNone/>
        <a:defRPr sz="2177" b="1" i="0" kern="1200">
          <a:solidFill>
            <a:schemeClr val="tx1"/>
          </a:solidFill>
          <a:latin typeface="Corbel" panose="020B0503020204020204" pitchFamily="34" charset="0"/>
          <a:ea typeface="Verdana" panose="020B0604030504040204" pitchFamily="34" charset="0"/>
          <a:cs typeface="Verdana" panose="020B0604030504040204" pitchFamily="34" charset="0"/>
        </a:defRPr>
      </a:lvl1pPr>
    </p:titleStyle>
    <p:bodyStyle>
      <a:lvl1pPr marL="170771" indent="-170771" algn="l" defTabSz="683096" rtl="0" eaLnBrk="1" latinLnBrk="0" hangingPunct="1">
        <a:lnSpc>
          <a:spcPct val="110000"/>
        </a:lnSpc>
        <a:spcBef>
          <a:spcPts val="0"/>
        </a:spcBef>
        <a:buFont typeface="Arial" panose="020B0604020202020204" pitchFamily="34" charset="0"/>
        <a:buChar char="•"/>
        <a:defRPr sz="1973"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1pPr>
      <a:lvl2pPr marL="363645" indent="-180753" algn="l" defTabSz="683096" rtl="0" eaLnBrk="1" latinLnBrk="0" hangingPunct="1">
        <a:lnSpc>
          <a:spcPct val="110000"/>
        </a:lnSpc>
        <a:spcBef>
          <a:spcPts val="0"/>
        </a:spcBef>
        <a:buFont typeface="Arial" panose="020B0604020202020204" pitchFamily="34" charset="0"/>
        <a:buChar char="•"/>
        <a:defRPr sz="1633"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2pPr>
      <a:lvl3pPr marL="607867" indent="-244222" algn="l" defTabSz="683096" rtl="0" eaLnBrk="1" latinLnBrk="0" hangingPunct="1">
        <a:lnSpc>
          <a:spcPct val="110000"/>
        </a:lnSpc>
        <a:spcBef>
          <a:spcPts val="0"/>
        </a:spcBef>
        <a:buFont typeface="Arial" panose="020B0604020202020204" pitchFamily="34" charset="0"/>
        <a:buChar char="•"/>
        <a:defRPr sz="1429" b="0" i="0" kern="1200" baseline="0">
          <a:solidFill>
            <a:schemeClr val="tx1"/>
          </a:solidFill>
          <a:latin typeface="Corbel" panose="020B0503020204020204" pitchFamily="34" charset="0"/>
          <a:ea typeface="Cambria Math" panose="02040503050406030204" pitchFamily="18" charset="0"/>
          <a:cs typeface="Times New Roman" panose="02020603050405020304" pitchFamily="18" charset="0"/>
        </a:defRPr>
      </a:lvl3pPr>
      <a:lvl4pPr marL="852091" indent="-244222" algn="l" defTabSz="683096" rtl="0" eaLnBrk="1" latinLnBrk="0" hangingPunct="1">
        <a:lnSpc>
          <a:spcPct val="110000"/>
        </a:lnSpc>
        <a:spcBef>
          <a:spcPts val="0"/>
        </a:spcBef>
        <a:buFont typeface="Arial" panose="020B0604020202020204" pitchFamily="34" charset="0"/>
        <a:buChar char="•"/>
        <a:defRPr sz="1497"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4pPr>
      <a:lvl5pPr marL="1093082" indent="-240997" algn="l" defTabSz="683096" rtl="0" eaLnBrk="1" latinLnBrk="0" hangingPunct="1">
        <a:lnSpc>
          <a:spcPct val="110000"/>
        </a:lnSpc>
        <a:spcBef>
          <a:spcPts val="0"/>
        </a:spcBef>
        <a:buFont typeface="Arial" panose="020B0604020202020204" pitchFamily="34" charset="0"/>
        <a:buChar char="•"/>
        <a:defRPr sz="1497" b="0" i="0" kern="1200">
          <a:solidFill>
            <a:schemeClr val="tx1"/>
          </a:solidFill>
          <a:latin typeface="Corbel" panose="020B0503020204020204" pitchFamily="34" charset="0"/>
          <a:ea typeface="Cambria Math" panose="02040503050406030204" pitchFamily="18" charset="0"/>
          <a:cs typeface="Times New Roman" panose="02020603050405020304" pitchFamily="18" charset="0"/>
        </a:defRPr>
      </a:lvl5pPr>
      <a:lvl6pPr marL="1878518" indent="-170771" algn="l" defTabSz="683096" rtl="0" eaLnBrk="1" latinLnBrk="0" hangingPunct="1">
        <a:lnSpc>
          <a:spcPct val="90000"/>
        </a:lnSpc>
        <a:spcBef>
          <a:spcPts val="375"/>
        </a:spcBef>
        <a:buFont typeface="Arial" panose="020B0604020202020204" pitchFamily="34" charset="0"/>
        <a:buChar char="•"/>
        <a:defRPr sz="1293" kern="1200">
          <a:solidFill>
            <a:schemeClr val="tx1"/>
          </a:solidFill>
          <a:latin typeface="+mn-lt"/>
          <a:ea typeface="+mn-ea"/>
          <a:cs typeface="+mn-cs"/>
        </a:defRPr>
      </a:lvl6pPr>
      <a:lvl7pPr marL="2220062" indent="-170771" algn="l" defTabSz="683096" rtl="0" eaLnBrk="1" latinLnBrk="0" hangingPunct="1">
        <a:lnSpc>
          <a:spcPct val="90000"/>
        </a:lnSpc>
        <a:spcBef>
          <a:spcPts val="375"/>
        </a:spcBef>
        <a:buFont typeface="Arial" panose="020B0604020202020204" pitchFamily="34" charset="0"/>
        <a:buChar char="•"/>
        <a:defRPr sz="1293" kern="1200">
          <a:solidFill>
            <a:schemeClr val="tx1"/>
          </a:solidFill>
          <a:latin typeface="+mn-lt"/>
          <a:ea typeface="+mn-ea"/>
          <a:cs typeface="+mn-cs"/>
        </a:defRPr>
      </a:lvl7pPr>
      <a:lvl8pPr marL="2561611" indent="-170771" algn="l" defTabSz="683096" rtl="0" eaLnBrk="1" latinLnBrk="0" hangingPunct="1">
        <a:lnSpc>
          <a:spcPct val="90000"/>
        </a:lnSpc>
        <a:spcBef>
          <a:spcPts val="375"/>
        </a:spcBef>
        <a:buFont typeface="Arial" panose="020B0604020202020204" pitchFamily="34" charset="0"/>
        <a:buChar char="•"/>
        <a:defRPr sz="1293" kern="1200">
          <a:solidFill>
            <a:schemeClr val="tx1"/>
          </a:solidFill>
          <a:latin typeface="+mn-lt"/>
          <a:ea typeface="+mn-ea"/>
          <a:cs typeface="+mn-cs"/>
        </a:defRPr>
      </a:lvl8pPr>
      <a:lvl9pPr marL="2903159" indent="-170771" algn="l" defTabSz="683096" rtl="0" eaLnBrk="1" latinLnBrk="0" hangingPunct="1">
        <a:lnSpc>
          <a:spcPct val="90000"/>
        </a:lnSpc>
        <a:spcBef>
          <a:spcPts val="375"/>
        </a:spcBef>
        <a:buFont typeface="Arial" panose="020B0604020202020204" pitchFamily="34" charset="0"/>
        <a:buChar char="•"/>
        <a:defRPr sz="1293" kern="1200">
          <a:solidFill>
            <a:schemeClr val="tx1"/>
          </a:solidFill>
          <a:latin typeface="+mn-lt"/>
          <a:ea typeface="+mn-ea"/>
          <a:cs typeface="+mn-cs"/>
        </a:defRPr>
      </a:lvl9pPr>
    </p:bodyStyle>
    <p:otherStyle>
      <a:defPPr>
        <a:defRPr lang="cs-CZ"/>
      </a:defPPr>
      <a:lvl1pPr marL="0" algn="l" defTabSz="683096" rtl="0" eaLnBrk="1" latinLnBrk="0" hangingPunct="1">
        <a:defRPr sz="1293" kern="1200">
          <a:solidFill>
            <a:schemeClr val="tx1"/>
          </a:solidFill>
          <a:latin typeface="+mn-lt"/>
          <a:ea typeface="+mn-ea"/>
          <a:cs typeface="+mn-cs"/>
        </a:defRPr>
      </a:lvl1pPr>
      <a:lvl2pPr marL="341547" algn="l" defTabSz="683096" rtl="0" eaLnBrk="1" latinLnBrk="0" hangingPunct="1">
        <a:defRPr sz="1293" kern="1200">
          <a:solidFill>
            <a:schemeClr val="tx1"/>
          </a:solidFill>
          <a:latin typeface="+mn-lt"/>
          <a:ea typeface="+mn-ea"/>
          <a:cs typeface="+mn-cs"/>
        </a:defRPr>
      </a:lvl2pPr>
      <a:lvl3pPr marL="683096" algn="l" defTabSz="683096" rtl="0" eaLnBrk="1" latinLnBrk="0" hangingPunct="1">
        <a:defRPr sz="1293" kern="1200">
          <a:solidFill>
            <a:schemeClr val="tx1"/>
          </a:solidFill>
          <a:latin typeface="+mn-lt"/>
          <a:ea typeface="+mn-ea"/>
          <a:cs typeface="+mn-cs"/>
        </a:defRPr>
      </a:lvl3pPr>
      <a:lvl4pPr marL="1024642" algn="l" defTabSz="683096" rtl="0" eaLnBrk="1" latinLnBrk="0" hangingPunct="1">
        <a:defRPr sz="1293" kern="1200">
          <a:solidFill>
            <a:schemeClr val="tx1"/>
          </a:solidFill>
          <a:latin typeface="+mn-lt"/>
          <a:ea typeface="+mn-ea"/>
          <a:cs typeface="+mn-cs"/>
        </a:defRPr>
      </a:lvl4pPr>
      <a:lvl5pPr marL="1366190" algn="l" defTabSz="683096" rtl="0" eaLnBrk="1" latinLnBrk="0" hangingPunct="1">
        <a:defRPr sz="1293" kern="1200">
          <a:solidFill>
            <a:schemeClr val="tx1"/>
          </a:solidFill>
          <a:latin typeface="+mn-lt"/>
          <a:ea typeface="+mn-ea"/>
          <a:cs typeface="+mn-cs"/>
        </a:defRPr>
      </a:lvl5pPr>
      <a:lvl6pPr marL="1707741" algn="l" defTabSz="683096" rtl="0" eaLnBrk="1" latinLnBrk="0" hangingPunct="1">
        <a:defRPr sz="1293" kern="1200">
          <a:solidFill>
            <a:schemeClr val="tx1"/>
          </a:solidFill>
          <a:latin typeface="+mn-lt"/>
          <a:ea typeface="+mn-ea"/>
          <a:cs typeface="+mn-cs"/>
        </a:defRPr>
      </a:lvl6pPr>
      <a:lvl7pPr marL="2049288" algn="l" defTabSz="683096" rtl="0" eaLnBrk="1" latinLnBrk="0" hangingPunct="1">
        <a:defRPr sz="1293" kern="1200">
          <a:solidFill>
            <a:schemeClr val="tx1"/>
          </a:solidFill>
          <a:latin typeface="+mn-lt"/>
          <a:ea typeface="+mn-ea"/>
          <a:cs typeface="+mn-cs"/>
        </a:defRPr>
      </a:lvl7pPr>
      <a:lvl8pPr marL="2390836" algn="l" defTabSz="683096" rtl="0" eaLnBrk="1" latinLnBrk="0" hangingPunct="1">
        <a:defRPr sz="1293" kern="1200">
          <a:solidFill>
            <a:schemeClr val="tx1"/>
          </a:solidFill>
          <a:latin typeface="+mn-lt"/>
          <a:ea typeface="+mn-ea"/>
          <a:cs typeface="+mn-cs"/>
        </a:defRPr>
      </a:lvl8pPr>
      <a:lvl9pPr marL="2732384" algn="l" defTabSz="683096" rtl="0" eaLnBrk="1" latinLnBrk="0" hangingPunct="1">
        <a:defRPr sz="129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08361"/>
            <a:ext cx="8229600" cy="854869"/>
          </a:xfrm>
          <a:prstGeom prst="rect">
            <a:avLst/>
          </a:prstGeom>
          <a:noFill/>
          <a:ln w="9525">
            <a:noFill/>
            <a:miter lim="800000"/>
            <a:headEnd/>
            <a:tailEnd/>
          </a:ln>
        </p:spPr>
        <p:txBody>
          <a:bodyPr vert="horz" wrap="square" lIns="103890" tIns="51941" rIns="103890" bIns="51941"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200174"/>
            <a:ext cx="8229600" cy="3398044"/>
          </a:xfrm>
          <a:prstGeom prst="rect">
            <a:avLst/>
          </a:prstGeom>
          <a:noFill/>
          <a:ln w="9525">
            <a:noFill/>
            <a:miter lim="800000"/>
            <a:headEnd/>
            <a:tailEnd/>
          </a:ln>
        </p:spPr>
        <p:txBody>
          <a:bodyPr vert="horz" wrap="square" lIns="103890" tIns="51941" rIns="103890" bIns="51941"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103890" tIns="51941" rIns="103890" bIns="51941" numCol="1" anchor="b" anchorCtr="0" compatLnSpc="1">
            <a:prstTxWarp prst="textNoShape">
              <a:avLst/>
            </a:prstTxWarp>
          </a:bodyPr>
          <a:lstStyle>
            <a:lvl1pPr>
              <a:defRPr sz="953">
                <a:latin typeface="Garamond" pitchFamily="18" charset="0"/>
              </a:defRPr>
            </a:lvl1pPr>
          </a:lstStyle>
          <a:p>
            <a:pPr defTabSz="619776" fontAlgn="base">
              <a:spcBef>
                <a:spcPct val="0"/>
              </a:spcBef>
              <a:spcAft>
                <a:spcPct val="0"/>
              </a:spcAft>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8" y="4686300"/>
            <a:ext cx="6336704" cy="342900"/>
          </a:xfrm>
          <a:prstGeom prst="rect">
            <a:avLst/>
          </a:prstGeom>
          <a:noFill/>
          <a:ln w="9525">
            <a:noFill/>
            <a:miter lim="800000"/>
            <a:headEnd/>
            <a:tailEnd/>
          </a:ln>
          <a:effectLst/>
        </p:spPr>
        <p:txBody>
          <a:bodyPr vert="horz" wrap="square" lIns="103890" tIns="51941" rIns="103890" bIns="51941" numCol="1" anchor="b" anchorCtr="0" compatLnSpc="1">
            <a:prstTxWarp prst="textNoShape">
              <a:avLst/>
            </a:prstTxWarp>
          </a:bodyPr>
          <a:lstStyle>
            <a:lvl1pPr algn="ctr">
              <a:defRPr sz="953">
                <a:latin typeface="Garamond" pitchFamily="18" charset="0"/>
              </a:defRPr>
            </a:lvl1pPr>
          </a:lstStyle>
          <a:p>
            <a:pPr defTabSz="619776" fontAlgn="base">
              <a:spcBef>
                <a:spcPct val="0"/>
              </a:spcBef>
              <a:spcAft>
                <a:spcPct val="0"/>
              </a:spcAft>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103890" tIns="51941" rIns="103890" bIns="51941" numCol="1" anchor="b" anchorCtr="0" compatLnSpc="1">
            <a:prstTxWarp prst="textNoShape">
              <a:avLst/>
            </a:prstTxWarp>
          </a:bodyPr>
          <a:lstStyle>
            <a:lvl1pPr algn="r">
              <a:defRPr sz="953">
                <a:latin typeface="Garamond" pitchFamily="18" charset="0"/>
              </a:defRPr>
            </a:lvl1pPr>
          </a:lstStyle>
          <a:p>
            <a:pPr defTabSz="619776" fontAlgn="base">
              <a:spcBef>
                <a:spcPct val="0"/>
              </a:spcBef>
              <a:spcAft>
                <a:spcPct val="0"/>
              </a:spcAft>
              <a:defRPr/>
            </a:pPr>
            <a:fld id="{7DD9C3A3-A5F7-4232-B253-D7CE55098032}" type="slidenum">
              <a:rPr lang="en-US" altLang="en-US" smtClean="0">
                <a:solidFill>
                  <a:prstClr val="black"/>
                </a:solidFill>
              </a:rPr>
              <a:pPr defTabSz="619776" fontAlgn="base">
                <a:spcBef>
                  <a:spcPct val="0"/>
                </a:spcBef>
                <a:spcAft>
                  <a:spcPct val="0"/>
                </a:spcAft>
                <a:defRPr/>
              </a:pPr>
              <a:t>‹#›</a:t>
            </a:fld>
            <a:endParaRPr lang="en-US" altLang="en-US">
              <a:solidFill>
                <a:prstClr val="black"/>
              </a:solidFill>
            </a:endParaRPr>
          </a:p>
        </p:txBody>
      </p:sp>
      <p:sp>
        <p:nvSpPr>
          <p:cNvPr id="59399" name="Freeform 7"/>
          <p:cNvSpPr>
            <a:spLocks noChangeArrowheads="1"/>
          </p:cNvSpPr>
          <p:nvPr/>
        </p:nvSpPr>
        <p:spPr bwMode="auto">
          <a:xfrm>
            <a:off x="381000" y="171450"/>
            <a:ext cx="8229600" cy="4572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lIns="70685" tIns="35340" rIns="70685" bIns="35340"/>
          <a:lstStyle/>
          <a:p>
            <a:pPr defTabSz="619776" fontAlgn="base">
              <a:spcBef>
                <a:spcPct val="0"/>
              </a:spcBef>
              <a:spcAft>
                <a:spcPct val="0"/>
              </a:spcAft>
              <a:defRPr/>
            </a:pPr>
            <a:endParaRPr lang="en-US" sz="1225">
              <a:solidFill>
                <a:prstClr val="black"/>
              </a:solidFill>
              <a:latin typeface="Lucida Console" pitchFamily="49" charset="0"/>
            </a:endParaRPr>
          </a:p>
        </p:txBody>
      </p:sp>
    </p:spTree>
    <p:extLst>
      <p:ext uri="{BB962C8B-B14F-4D97-AF65-F5344CB8AC3E}">
        <p14:creationId xmlns:p14="http://schemas.microsoft.com/office/powerpoint/2010/main" val="32214960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Lst>
  <p:hf sldNum="0" hdr="0" dt="0"/>
  <p:txStyles>
    <p:titleStyle>
      <a:lvl1pPr algn="l" rtl="0" eaLnBrk="0" fontAlgn="base" hangingPunct="0">
        <a:spcBef>
          <a:spcPct val="0"/>
        </a:spcBef>
        <a:spcAft>
          <a:spcPct val="0"/>
        </a:spcAft>
        <a:defRPr sz="2449">
          <a:solidFill>
            <a:schemeClr val="tx2"/>
          </a:solidFill>
          <a:latin typeface="+mj-lt"/>
          <a:ea typeface="+mj-ea"/>
          <a:cs typeface="+mj-cs"/>
        </a:defRPr>
      </a:lvl1pPr>
      <a:lvl2pPr algn="l" rtl="0" eaLnBrk="0" fontAlgn="base" hangingPunct="0">
        <a:spcBef>
          <a:spcPct val="0"/>
        </a:spcBef>
        <a:spcAft>
          <a:spcPct val="0"/>
        </a:spcAft>
        <a:defRPr sz="2449">
          <a:solidFill>
            <a:schemeClr val="tx2"/>
          </a:solidFill>
          <a:latin typeface="Georgia" pitchFamily="18" charset="0"/>
        </a:defRPr>
      </a:lvl2pPr>
      <a:lvl3pPr algn="l" rtl="0" eaLnBrk="0" fontAlgn="base" hangingPunct="0">
        <a:spcBef>
          <a:spcPct val="0"/>
        </a:spcBef>
        <a:spcAft>
          <a:spcPct val="0"/>
        </a:spcAft>
        <a:defRPr sz="2449">
          <a:solidFill>
            <a:schemeClr val="tx2"/>
          </a:solidFill>
          <a:latin typeface="Georgia" pitchFamily="18" charset="0"/>
        </a:defRPr>
      </a:lvl3pPr>
      <a:lvl4pPr algn="l" rtl="0" eaLnBrk="0" fontAlgn="base" hangingPunct="0">
        <a:spcBef>
          <a:spcPct val="0"/>
        </a:spcBef>
        <a:spcAft>
          <a:spcPct val="0"/>
        </a:spcAft>
        <a:defRPr sz="2449">
          <a:solidFill>
            <a:schemeClr val="tx2"/>
          </a:solidFill>
          <a:latin typeface="Georgia" pitchFamily="18" charset="0"/>
        </a:defRPr>
      </a:lvl4pPr>
      <a:lvl5pPr algn="l" rtl="0" eaLnBrk="0" fontAlgn="base" hangingPunct="0">
        <a:spcBef>
          <a:spcPct val="0"/>
        </a:spcBef>
        <a:spcAft>
          <a:spcPct val="0"/>
        </a:spcAft>
        <a:defRPr sz="2449">
          <a:solidFill>
            <a:schemeClr val="tx2"/>
          </a:solidFill>
          <a:latin typeface="Georgia" pitchFamily="18" charset="0"/>
        </a:defRPr>
      </a:lvl5pPr>
      <a:lvl6pPr marL="353419" algn="l" rtl="0" fontAlgn="base">
        <a:spcBef>
          <a:spcPct val="0"/>
        </a:spcBef>
        <a:spcAft>
          <a:spcPct val="0"/>
        </a:spcAft>
        <a:defRPr sz="2449">
          <a:solidFill>
            <a:schemeClr val="tx2"/>
          </a:solidFill>
          <a:latin typeface="Arial Black" pitchFamily="34" charset="0"/>
        </a:defRPr>
      </a:lvl6pPr>
      <a:lvl7pPr marL="706854" algn="l" rtl="0" fontAlgn="base">
        <a:spcBef>
          <a:spcPct val="0"/>
        </a:spcBef>
        <a:spcAft>
          <a:spcPct val="0"/>
        </a:spcAft>
        <a:defRPr sz="2449">
          <a:solidFill>
            <a:schemeClr val="tx2"/>
          </a:solidFill>
          <a:latin typeface="Arial Black" pitchFamily="34" charset="0"/>
        </a:defRPr>
      </a:lvl7pPr>
      <a:lvl8pPr marL="1060285" algn="l" rtl="0" fontAlgn="base">
        <a:spcBef>
          <a:spcPct val="0"/>
        </a:spcBef>
        <a:spcAft>
          <a:spcPct val="0"/>
        </a:spcAft>
        <a:defRPr sz="2449">
          <a:solidFill>
            <a:schemeClr val="tx2"/>
          </a:solidFill>
          <a:latin typeface="Arial Black" pitchFamily="34" charset="0"/>
        </a:defRPr>
      </a:lvl8pPr>
      <a:lvl9pPr marL="1413712" algn="l" rtl="0" fontAlgn="base">
        <a:spcBef>
          <a:spcPct val="0"/>
        </a:spcBef>
        <a:spcAft>
          <a:spcPct val="0"/>
        </a:spcAft>
        <a:defRPr sz="2449">
          <a:solidFill>
            <a:schemeClr val="tx2"/>
          </a:solidFill>
          <a:latin typeface="Arial Black" pitchFamily="34" charset="0"/>
        </a:defRPr>
      </a:lvl9pPr>
    </p:titleStyle>
    <p:bodyStyle>
      <a:lvl1pPr marL="265061" indent="-265061" algn="l" rtl="0" eaLnBrk="0" fontAlgn="base" hangingPunct="0">
        <a:spcBef>
          <a:spcPct val="20000"/>
        </a:spcBef>
        <a:spcAft>
          <a:spcPct val="0"/>
        </a:spcAft>
        <a:buClr>
          <a:schemeClr val="accent1"/>
        </a:buClr>
        <a:buSzPct val="65000"/>
        <a:buFont typeface="Wingdings" pitchFamily="2" charset="2"/>
        <a:buChar char="n"/>
        <a:defRPr sz="1837">
          <a:solidFill>
            <a:schemeClr val="tx1"/>
          </a:solidFill>
          <a:latin typeface="+mn-lt"/>
          <a:ea typeface="+mn-ea"/>
          <a:cs typeface="+mn-cs"/>
        </a:defRPr>
      </a:lvl1pPr>
      <a:lvl2pPr marL="517867" indent="-251571" algn="l" rtl="0" eaLnBrk="0" fontAlgn="base" hangingPunct="0">
        <a:spcBef>
          <a:spcPct val="20000"/>
        </a:spcBef>
        <a:spcAft>
          <a:spcPct val="0"/>
        </a:spcAft>
        <a:buClr>
          <a:schemeClr val="accent2"/>
        </a:buClr>
        <a:buSzPct val="60000"/>
        <a:buFont typeface="Wingdings" pitchFamily="2" charset="2"/>
        <a:buChar char="q"/>
        <a:defRPr sz="1701">
          <a:solidFill>
            <a:schemeClr val="tx1"/>
          </a:solidFill>
          <a:latin typeface="+mn-lt"/>
        </a:defRPr>
      </a:lvl2pPr>
      <a:lvl3pPr marL="790303" indent="-271212" algn="l" rtl="0" eaLnBrk="0" fontAlgn="base" hangingPunct="0">
        <a:spcBef>
          <a:spcPct val="20000"/>
        </a:spcBef>
        <a:spcAft>
          <a:spcPct val="0"/>
        </a:spcAft>
        <a:buClr>
          <a:schemeClr val="accent1"/>
        </a:buClr>
        <a:buSzPct val="65000"/>
        <a:buFont typeface="Wingdings" pitchFamily="2" charset="2"/>
        <a:buChar char="n"/>
        <a:defRPr sz="1565">
          <a:solidFill>
            <a:schemeClr val="tx1"/>
          </a:solidFill>
          <a:latin typeface="+mn-lt"/>
        </a:defRPr>
      </a:lvl3pPr>
      <a:lvl4pPr marL="1035742" indent="-244209" algn="l" rtl="0" eaLnBrk="0" fontAlgn="base" hangingPunct="0">
        <a:spcBef>
          <a:spcPct val="20000"/>
        </a:spcBef>
        <a:spcAft>
          <a:spcPct val="0"/>
        </a:spcAft>
        <a:buClr>
          <a:schemeClr val="accent2"/>
        </a:buClr>
        <a:buSzPct val="70000"/>
        <a:buFont typeface="Wingdings" pitchFamily="2" charset="2"/>
        <a:buChar char="q"/>
        <a:defRPr sz="1565">
          <a:solidFill>
            <a:schemeClr val="tx1"/>
          </a:solidFill>
          <a:latin typeface="+mn-lt"/>
        </a:defRPr>
      </a:lvl4pPr>
      <a:lvl5pPr marL="1299586" indent="-262616" algn="l" rtl="0" eaLnBrk="0" fontAlgn="base" hangingPunct="0">
        <a:spcBef>
          <a:spcPct val="20000"/>
        </a:spcBef>
        <a:spcAft>
          <a:spcPct val="0"/>
        </a:spcAft>
        <a:buClr>
          <a:schemeClr val="accent1"/>
        </a:buClr>
        <a:buSzPct val="75000"/>
        <a:buFont typeface="Wingdings" pitchFamily="2" charset="2"/>
        <a:buChar char="§"/>
        <a:defRPr sz="1565">
          <a:solidFill>
            <a:schemeClr val="tx1"/>
          </a:solidFill>
          <a:latin typeface="+mn-lt"/>
        </a:defRPr>
      </a:lvl5pPr>
      <a:lvl6pPr marL="1653015" indent="-262616" algn="l" rtl="0" fontAlgn="base">
        <a:spcBef>
          <a:spcPct val="20000"/>
        </a:spcBef>
        <a:spcAft>
          <a:spcPct val="0"/>
        </a:spcAft>
        <a:buClr>
          <a:schemeClr val="accent1"/>
        </a:buClr>
        <a:buSzPct val="75000"/>
        <a:buFont typeface="Wingdings" pitchFamily="2" charset="2"/>
        <a:buChar char="§"/>
        <a:defRPr sz="1565">
          <a:solidFill>
            <a:schemeClr val="tx1"/>
          </a:solidFill>
          <a:latin typeface="+mn-lt"/>
        </a:defRPr>
      </a:lvl6pPr>
      <a:lvl7pPr marL="2006449" indent="-262616" algn="l" rtl="0" fontAlgn="base">
        <a:spcBef>
          <a:spcPct val="20000"/>
        </a:spcBef>
        <a:spcAft>
          <a:spcPct val="0"/>
        </a:spcAft>
        <a:buClr>
          <a:schemeClr val="accent1"/>
        </a:buClr>
        <a:buSzPct val="75000"/>
        <a:buFont typeface="Wingdings" pitchFamily="2" charset="2"/>
        <a:buChar char="§"/>
        <a:defRPr sz="1565">
          <a:solidFill>
            <a:schemeClr val="tx1"/>
          </a:solidFill>
          <a:latin typeface="+mn-lt"/>
        </a:defRPr>
      </a:lvl7pPr>
      <a:lvl8pPr marL="2359867" indent="-262616" algn="l" rtl="0" fontAlgn="base">
        <a:spcBef>
          <a:spcPct val="20000"/>
        </a:spcBef>
        <a:spcAft>
          <a:spcPct val="0"/>
        </a:spcAft>
        <a:buClr>
          <a:schemeClr val="accent1"/>
        </a:buClr>
        <a:buSzPct val="75000"/>
        <a:buFont typeface="Wingdings" pitchFamily="2" charset="2"/>
        <a:buChar char="§"/>
        <a:defRPr sz="1565">
          <a:solidFill>
            <a:schemeClr val="tx1"/>
          </a:solidFill>
          <a:latin typeface="+mn-lt"/>
        </a:defRPr>
      </a:lvl8pPr>
      <a:lvl9pPr marL="2713291" indent="-262616" algn="l" rtl="0" fontAlgn="base">
        <a:spcBef>
          <a:spcPct val="20000"/>
        </a:spcBef>
        <a:spcAft>
          <a:spcPct val="0"/>
        </a:spcAft>
        <a:buClr>
          <a:schemeClr val="accent1"/>
        </a:buClr>
        <a:buSzPct val="75000"/>
        <a:buFont typeface="Wingdings" pitchFamily="2" charset="2"/>
        <a:buChar char="§"/>
        <a:defRPr sz="1565">
          <a:solidFill>
            <a:schemeClr val="tx1"/>
          </a:solidFill>
          <a:latin typeface="+mn-lt"/>
        </a:defRPr>
      </a:lvl9pPr>
    </p:bodyStyle>
    <p:otherStyle>
      <a:defPPr>
        <a:defRPr lang="en-US"/>
      </a:defPPr>
      <a:lvl1pPr marL="0" algn="l" defTabSz="706854" rtl="0" eaLnBrk="1" latinLnBrk="0" hangingPunct="1">
        <a:defRPr sz="1429" kern="1200">
          <a:solidFill>
            <a:schemeClr val="tx1"/>
          </a:solidFill>
          <a:latin typeface="+mn-lt"/>
          <a:ea typeface="+mn-ea"/>
          <a:cs typeface="+mn-cs"/>
        </a:defRPr>
      </a:lvl1pPr>
      <a:lvl2pPr marL="353419" algn="l" defTabSz="706854" rtl="0" eaLnBrk="1" latinLnBrk="0" hangingPunct="1">
        <a:defRPr sz="1429" kern="1200">
          <a:solidFill>
            <a:schemeClr val="tx1"/>
          </a:solidFill>
          <a:latin typeface="+mn-lt"/>
          <a:ea typeface="+mn-ea"/>
          <a:cs typeface="+mn-cs"/>
        </a:defRPr>
      </a:lvl2pPr>
      <a:lvl3pPr marL="706854" algn="l" defTabSz="706854" rtl="0" eaLnBrk="1" latinLnBrk="0" hangingPunct="1">
        <a:defRPr sz="1429" kern="1200">
          <a:solidFill>
            <a:schemeClr val="tx1"/>
          </a:solidFill>
          <a:latin typeface="+mn-lt"/>
          <a:ea typeface="+mn-ea"/>
          <a:cs typeface="+mn-cs"/>
        </a:defRPr>
      </a:lvl3pPr>
      <a:lvl4pPr marL="1060285" algn="l" defTabSz="706854" rtl="0" eaLnBrk="1" latinLnBrk="0" hangingPunct="1">
        <a:defRPr sz="1429" kern="1200">
          <a:solidFill>
            <a:schemeClr val="tx1"/>
          </a:solidFill>
          <a:latin typeface="+mn-lt"/>
          <a:ea typeface="+mn-ea"/>
          <a:cs typeface="+mn-cs"/>
        </a:defRPr>
      </a:lvl4pPr>
      <a:lvl5pPr marL="1413712" algn="l" defTabSz="706854" rtl="0" eaLnBrk="1" latinLnBrk="0" hangingPunct="1">
        <a:defRPr sz="1429" kern="1200">
          <a:solidFill>
            <a:schemeClr val="tx1"/>
          </a:solidFill>
          <a:latin typeface="+mn-lt"/>
          <a:ea typeface="+mn-ea"/>
          <a:cs typeface="+mn-cs"/>
        </a:defRPr>
      </a:lvl5pPr>
      <a:lvl6pPr marL="1767140" algn="l" defTabSz="706854" rtl="0" eaLnBrk="1" latinLnBrk="0" hangingPunct="1">
        <a:defRPr sz="1429" kern="1200">
          <a:solidFill>
            <a:schemeClr val="tx1"/>
          </a:solidFill>
          <a:latin typeface="+mn-lt"/>
          <a:ea typeface="+mn-ea"/>
          <a:cs typeface="+mn-cs"/>
        </a:defRPr>
      </a:lvl6pPr>
      <a:lvl7pPr marL="2120569" algn="l" defTabSz="706854" rtl="0" eaLnBrk="1" latinLnBrk="0" hangingPunct="1">
        <a:defRPr sz="1429" kern="1200">
          <a:solidFill>
            <a:schemeClr val="tx1"/>
          </a:solidFill>
          <a:latin typeface="+mn-lt"/>
          <a:ea typeface="+mn-ea"/>
          <a:cs typeface="+mn-cs"/>
        </a:defRPr>
      </a:lvl7pPr>
      <a:lvl8pPr marL="2473997" algn="l" defTabSz="706854" rtl="0" eaLnBrk="1" latinLnBrk="0" hangingPunct="1">
        <a:defRPr sz="1429" kern="1200">
          <a:solidFill>
            <a:schemeClr val="tx1"/>
          </a:solidFill>
          <a:latin typeface="+mn-lt"/>
          <a:ea typeface="+mn-ea"/>
          <a:cs typeface="+mn-cs"/>
        </a:defRPr>
      </a:lvl8pPr>
      <a:lvl9pPr marL="2827425" algn="l" defTabSz="706854" rtl="0" eaLnBrk="1" latinLnBrk="0" hangingPunct="1">
        <a:defRPr sz="142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28650" y="364081"/>
            <a:ext cx="7886700" cy="290849"/>
          </a:xfrm>
          <a:prstGeom prst="rect">
            <a:avLst/>
          </a:prstGeom>
        </p:spPr>
        <p:txBody>
          <a:bodyPr vert="horz" lIns="0" tIns="0" rIns="0" bIns="0" rtlCol="0" anchor="t">
            <a:spAutoFit/>
          </a:bodyPr>
          <a:lstStyle/>
          <a:p>
            <a:r>
              <a:rPr lang="en-US"/>
              <a:t>Click to edit Master title style</a:t>
            </a:r>
            <a:endParaRPr lang="bg-BG"/>
          </a:p>
        </p:txBody>
      </p:sp>
      <p:sp>
        <p:nvSpPr>
          <p:cNvPr id="10" name="Text Placeholder 2"/>
          <p:cNvSpPr>
            <a:spLocks noGrp="1"/>
          </p:cNvSpPr>
          <p:nvPr>
            <p:ph type="body" idx="1"/>
          </p:nvPr>
        </p:nvSpPr>
        <p:spPr>
          <a:xfrm>
            <a:off x="628650" y="1369219"/>
            <a:ext cx="7886700" cy="570028"/>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endParaRPr lang="bg-BG"/>
          </a:p>
        </p:txBody>
      </p:sp>
    </p:spTree>
    <p:extLst>
      <p:ext uri="{BB962C8B-B14F-4D97-AF65-F5344CB8AC3E}">
        <p14:creationId xmlns:p14="http://schemas.microsoft.com/office/powerpoint/2010/main" val="38707495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Lst>
  <p:hf sldNum="0" hdr="0" dt="0"/>
  <p:txStyles>
    <p:titleStyle>
      <a:lvl1pPr algn="ctr" defTabSz="685800" rtl="0" eaLnBrk="1" latinLnBrk="0" hangingPunct="1">
        <a:lnSpc>
          <a:spcPct val="90000"/>
        </a:lnSpc>
        <a:spcBef>
          <a:spcPct val="0"/>
        </a:spcBef>
        <a:buNone/>
        <a:defRPr sz="210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90000"/>
        </a:lnSpc>
        <a:spcBef>
          <a:spcPts val="375"/>
        </a:spcBef>
        <a:buClr>
          <a:srgbClr val="0DB5FF"/>
        </a:buClr>
        <a:buFont typeface="Wingdings" panose="05000000000000000000" pitchFamily="2" charset="2"/>
        <a:buChar char="§"/>
        <a:defRPr sz="1125"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14388" indent="-128588" algn="l" defTabSz="685800" rtl="0" eaLnBrk="1" latinLnBrk="0" hangingPunct="1">
        <a:lnSpc>
          <a:spcPct val="90000"/>
        </a:lnSpc>
        <a:spcBef>
          <a:spcPts val="375"/>
        </a:spcBef>
        <a:buClr>
          <a:srgbClr val="0DB5FF"/>
        </a:buClr>
        <a:buFont typeface="Roboto Light" panose="02000000000000000000" pitchFamily="2" charset="0"/>
        <a:buChar char="–"/>
        <a:defRPr sz="90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bg-BG"/>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3.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7.xml"/><Relationship Id="rId7" Type="http://schemas.openxmlformats.org/officeDocument/2006/relationships/image" Target="../media/image32.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4.wmf"/><Relationship Id="rId10" Type="http://schemas.openxmlformats.org/officeDocument/2006/relationships/image" Target="../media/image35.png"/><Relationship Id="rId4" Type="http://schemas.openxmlformats.org/officeDocument/2006/relationships/oleObject" Target="../embeddings/oleObject3.bin"/><Relationship Id="rId9" Type="http://schemas.openxmlformats.org/officeDocument/2006/relationships/image" Target="../media/image33.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8.xml"/><Relationship Id="rId7" Type="http://schemas.openxmlformats.org/officeDocument/2006/relationships/image" Target="../media/image32.wmf"/><Relationship Id="rId2" Type="http://schemas.openxmlformats.org/officeDocument/2006/relationships/slideLayout" Target="../slideLayouts/slideLayout26.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36.wmf"/><Relationship Id="rId10" Type="http://schemas.openxmlformats.org/officeDocument/2006/relationships/image" Target="../media/image35.png"/><Relationship Id="rId4" Type="http://schemas.openxmlformats.org/officeDocument/2006/relationships/oleObject" Target="../embeddings/oleObject6.bin"/><Relationship Id="rId9" Type="http://schemas.openxmlformats.org/officeDocument/2006/relationships/image" Target="../media/image33.wmf"/></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30.xml"/><Relationship Id="rId7" Type="http://schemas.openxmlformats.org/officeDocument/2006/relationships/image" Target="../media/image32.wmf"/><Relationship Id="rId2" Type="http://schemas.openxmlformats.org/officeDocument/2006/relationships/slideLayout" Target="../slideLayouts/slideLayout26.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40.wmf"/><Relationship Id="rId5" Type="http://schemas.openxmlformats.org/officeDocument/2006/relationships/image" Target="../media/image39.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33.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3.wmf"/><Relationship Id="rId2" Type="http://schemas.openxmlformats.org/officeDocument/2006/relationships/slideLayout" Target="../slideLayouts/slideLayout26.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41.w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1.wmf"/><Relationship Id="rId2" Type="http://schemas.openxmlformats.org/officeDocument/2006/relationships/slideLayout" Target="../slideLayouts/slideLayout26.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5.jpeg"/><Relationship Id="rId7"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6.wmf"/><Relationship Id="rId2" Type="http://schemas.openxmlformats.org/officeDocument/2006/relationships/slideLayout" Target="../slideLayouts/slideLayout26.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65.wmf"/><Relationship Id="rId4" Type="http://schemas.openxmlformats.org/officeDocument/2006/relationships/oleObject" Target="../embeddings/oleObject16.bin"/></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43.png"/><Relationship Id="rId4" Type="http://schemas.openxmlformats.org/officeDocument/2006/relationships/image" Target="../media/image68.png"/><Relationship Id="rId9"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51.png"/><Relationship Id="rId11" Type="http://schemas.openxmlformats.org/officeDocument/2006/relationships/image" Target="../media/image75.png"/><Relationship Id="rId5" Type="http://schemas.openxmlformats.org/officeDocument/2006/relationships/image" Target="../media/image50.png"/><Relationship Id="rId10" Type="http://schemas.openxmlformats.org/officeDocument/2006/relationships/image" Target="../media/image74.png"/><Relationship Id="rId4" Type="http://schemas.openxmlformats.org/officeDocument/2006/relationships/image" Target="../media/image4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26.xml"/><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7458" y="876817"/>
            <a:ext cx="8369082" cy="1587414"/>
          </a:xfrm>
        </p:spPr>
        <p:txBody>
          <a:bodyPr>
            <a:noAutofit/>
          </a:bodyPr>
          <a:lstStyle/>
          <a:p>
            <a:pPr algn="ctr"/>
            <a:r>
              <a:rPr lang="en-US" dirty="0"/>
              <a:t>Zero variance-based sampling schemes</a:t>
            </a:r>
            <a:br>
              <a:rPr lang="en-US" dirty="0"/>
            </a:br>
            <a:r>
              <a:rPr lang="en-US" dirty="0"/>
              <a:t>(a.k.a. path guiding)</a:t>
            </a:r>
            <a:endParaRPr lang="en-US" sz="3200" dirty="0"/>
          </a:p>
        </p:txBody>
      </p:sp>
      <p:sp>
        <p:nvSpPr>
          <p:cNvPr id="9" name="Content Placeholder 2"/>
          <p:cNvSpPr txBox="1">
            <a:spLocks/>
          </p:cNvSpPr>
          <p:nvPr/>
        </p:nvSpPr>
        <p:spPr>
          <a:xfrm>
            <a:off x="289559" y="2756048"/>
            <a:ext cx="8564880" cy="6699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latin typeface="Source Sans Pro" panose="020B0503030403020204" pitchFamily="34" charset="0"/>
                <a:ea typeface="Source Sans Pro" panose="020B0503030403020204" pitchFamily="34" charset="0"/>
              </a:rPr>
              <a:t>Jaroslav </a:t>
            </a:r>
            <a:r>
              <a:rPr lang="cs-CZ" sz="1800" b="1" dirty="0">
                <a:latin typeface="Source Sans Pro" panose="020B0503030403020204" pitchFamily="34" charset="0"/>
                <a:ea typeface="Source Sans Pro" panose="020B0503030403020204" pitchFamily="34" charset="0"/>
              </a:rPr>
              <a:t>Křivánek</a:t>
            </a:r>
          </a:p>
          <a:p>
            <a:pPr marL="0" indent="0" algn="ctr">
              <a:buNone/>
            </a:pPr>
            <a:r>
              <a:rPr lang="en-US" sz="1800" dirty="0">
                <a:latin typeface="Source Sans Pro" panose="020B0503030403020204" pitchFamily="34" charset="0"/>
                <a:ea typeface="Source Sans Pro" panose="020B0503030403020204" pitchFamily="34" charset="0"/>
              </a:rPr>
              <a:t>Charles University, Prague</a:t>
            </a:r>
            <a:r>
              <a:rPr lang="cs-CZ" sz="1800" dirty="0">
                <a:latin typeface="Source Sans Pro" panose="020B0503030403020204" pitchFamily="34" charset="0"/>
                <a:ea typeface="Source Sans Pro" panose="020B0503030403020204" pitchFamily="34" charset="0"/>
              </a:rPr>
              <a:t> – </a:t>
            </a:r>
            <a:r>
              <a:rPr lang="en-US" sz="1800" dirty="0">
                <a:latin typeface="Source Sans Pro" panose="020B0503030403020204" pitchFamily="34" charset="0"/>
                <a:ea typeface="Source Sans Pro" panose="020B0503030403020204" pitchFamily="34" charset="0"/>
              </a:rPr>
              <a:t>Render </a:t>
            </a:r>
            <a:r>
              <a:rPr lang="en-US" sz="1800" dirty="0" smtClean="0">
                <a:latin typeface="Source Sans Pro" panose="020B0503030403020204" pitchFamily="34" charset="0"/>
                <a:ea typeface="Source Sans Pro" panose="020B0503030403020204" pitchFamily="34" charset="0"/>
              </a:rPr>
              <a:t>Legion | Chaos </a:t>
            </a:r>
            <a:r>
              <a:rPr lang="en-US" sz="1800" dirty="0">
                <a:latin typeface="Source Sans Pro" panose="020B0503030403020204" pitchFamily="34" charset="0"/>
                <a:ea typeface="Source Sans Pro" panose="020B0503030403020204" pitchFamily="34" charset="0"/>
              </a:rPr>
              <a:t>Group</a:t>
            </a:r>
          </a:p>
        </p:txBody>
      </p:sp>
      <p:pic>
        <p:nvPicPr>
          <p:cNvPr id="6" name="Picture 2">
            <a:extLst>
              <a:ext uri="{FF2B5EF4-FFF2-40B4-BE49-F238E27FC236}">
                <a16:creationId xmlns="" xmlns:a16="http://schemas.microsoft.com/office/drawing/2014/main" id="{4FD36FE7-5D3B-4C7C-9B94-4D495B3CD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53" y="4320251"/>
            <a:ext cx="1319552" cy="70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61662"/>
      </p:ext>
    </p:extLst>
  </p:cSld>
  <p:clrMapOvr>
    <a:masterClrMapping/>
  </p:clrMapOvr>
  <mc:AlternateContent xmlns:mc="http://schemas.openxmlformats.org/markup-compatibility/2006" xmlns:p14="http://schemas.microsoft.com/office/powerpoint/2010/main">
    <mc:Choice Requires="p14">
      <p:transition spd="med" p14:dur="700" advTm="31849">
        <p:fade/>
      </p:transition>
    </mc:Choice>
    <mc:Fallback xmlns="">
      <p:transition spd="med" advTm="3184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216568" y="-315829"/>
            <a:ext cx="9574129" cy="55315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 name="Grafik 5" descr="Ein Bild, das Person, Frau, drinnen, Kleidung enthält.&#10;&#10;Mit sehr hoher Zuverlässigkeit generierte Beschreibung">
            <a:extLst>
              <a:ext uri="{FF2B5EF4-FFF2-40B4-BE49-F238E27FC236}">
                <a16:creationId xmlns="" xmlns:a16="http://schemas.microsoft.com/office/drawing/2014/main" id="{064EADE1-DBB2-47FD-A759-ED3457A6FCE5}"/>
              </a:ext>
            </a:extLst>
          </p:cNvPr>
          <p:cNvPicPr>
            <a:picLocks noGrp="1" noChangeAspect="1"/>
          </p:cNvPicPr>
          <p:nvPr>
            <p:ph idx="1"/>
          </p:nvPr>
        </p:nvPicPr>
        <p:blipFill>
          <a:blip r:embed="rId3"/>
          <a:stretch>
            <a:fillRect/>
          </a:stretch>
        </p:blipFill>
        <p:spPr>
          <a:xfrm>
            <a:off x="2012909" y="5167"/>
            <a:ext cx="5128966" cy="5128966"/>
          </a:xfrm>
          <a:prstGeom prst="rect">
            <a:avLst/>
          </a:prstGeom>
        </p:spPr>
      </p:pic>
      <p:sp>
        <p:nvSpPr>
          <p:cNvPr id="9" name="Textfeld 8">
            <a:extLst>
              <a:ext uri="{FF2B5EF4-FFF2-40B4-BE49-F238E27FC236}">
                <a16:creationId xmlns="" xmlns:a16="http://schemas.microsoft.com/office/drawing/2014/main" id="{7A90E40E-61D5-4FAA-9A08-24D56D435042}"/>
              </a:ext>
            </a:extLst>
          </p:cNvPr>
          <p:cNvSpPr txBox="1"/>
          <p:nvPr/>
        </p:nvSpPr>
        <p:spPr>
          <a:xfrm>
            <a:off x="2010105" y="4656740"/>
            <a:ext cx="5133646"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rPr>
              <a:t>New </a:t>
            </a:r>
            <a:r>
              <a:rPr lang="en-US" sz="2700" b="1" dirty="0" smtClean="0">
                <a:solidFill>
                  <a:srgbClr val="FFFFFF"/>
                </a:solidFill>
                <a:latin typeface="Calibri Light"/>
              </a:rPr>
              <a:t>volume path guiding</a:t>
            </a:r>
            <a:endParaRPr lang="en-US" sz="1350" dirty="0"/>
          </a:p>
        </p:txBody>
      </p:sp>
      <p:sp>
        <p:nvSpPr>
          <p:cNvPr id="6" name="Textfeld 5">
            <a:extLst>
              <a:ext uri="{FF2B5EF4-FFF2-40B4-BE49-F238E27FC236}">
                <a16:creationId xmlns="" xmlns:a16="http://schemas.microsoft.com/office/drawing/2014/main" id="{9288CB42-06BF-4D52-A291-9FE31E4A02BE}"/>
              </a:ext>
            </a:extLst>
          </p:cNvPr>
          <p:cNvSpPr txBox="1"/>
          <p:nvPr/>
        </p:nvSpPr>
        <p:spPr>
          <a:xfrm>
            <a:off x="2532337" y="5912"/>
            <a:ext cx="45720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cs typeface="Calibri Light"/>
              </a:rPr>
              <a:t>30 min</a:t>
            </a:r>
          </a:p>
        </p:txBody>
      </p:sp>
    </p:spTree>
    <p:extLst>
      <p:ext uri="{BB962C8B-B14F-4D97-AF65-F5344CB8AC3E}">
        <p14:creationId xmlns:p14="http://schemas.microsoft.com/office/powerpoint/2010/main" val="387357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 xmlns:a16="http://schemas.microsoft.com/office/drawing/2014/main" id="{425B665D-79BF-4E3C-AEAB-94A70D563E0A}"/>
              </a:ext>
            </a:extLst>
          </p:cNvPr>
          <p:cNvSpPr/>
          <p:nvPr/>
        </p:nvSpPr>
        <p:spPr>
          <a:xfrm>
            <a:off x="-102267" y="-117308"/>
            <a:ext cx="9348536" cy="53781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3" name="Grafik 12">
            <a:extLst>
              <a:ext uri="{FF2B5EF4-FFF2-40B4-BE49-F238E27FC236}">
                <a16:creationId xmlns="" xmlns:a16="http://schemas.microsoft.com/office/drawing/2014/main" id="{55F11C82-2BEB-443C-BB14-9ADD12E9E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611" y="1054289"/>
            <a:ext cx="2876266" cy="2876266"/>
          </a:xfrm>
          <a:prstGeom prst="rect">
            <a:avLst/>
          </a:prstGeom>
        </p:spPr>
      </p:pic>
      <p:pic>
        <p:nvPicPr>
          <p:cNvPr id="15" name="Grafik 14">
            <a:extLst>
              <a:ext uri="{FF2B5EF4-FFF2-40B4-BE49-F238E27FC236}">
                <a16:creationId xmlns="" xmlns:a16="http://schemas.microsoft.com/office/drawing/2014/main" id="{7704B1E9-D43C-4FEB-BEE7-DEA56B2F7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867" y="1054289"/>
            <a:ext cx="2876266" cy="2876266"/>
          </a:xfrm>
          <a:prstGeom prst="rect">
            <a:avLst/>
          </a:prstGeom>
        </p:spPr>
      </p:pic>
      <p:pic>
        <p:nvPicPr>
          <p:cNvPr id="21" name="Grafik 20">
            <a:extLst>
              <a:ext uri="{FF2B5EF4-FFF2-40B4-BE49-F238E27FC236}">
                <a16:creationId xmlns="" xmlns:a16="http://schemas.microsoft.com/office/drawing/2014/main" id="{5384343C-1AD6-4212-9DFD-2EF94CFE1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41" y="1054289"/>
            <a:ext cx="2876266" cy="2876266"/>
          </a:xfrm>
          <a:prstGeom prst="rect">
            <a:avLst/>
          </a:prstGeom>
        </p:spPr>
      </p:pic>
      <p:sp>
        <p:nvSpPr>
          <p:cNvPr id="25" name="Textfeld 24">
            <a:extLst>
              <a:ext uri="{FF2B5EF4-FFF2-40B4-BE49-F238E27FC236}">
                <a16:creationId xmlns="" xmlns:a16="http://schemas.microsoft.com/office/drawing/2014/main" id="{E8D95593-43F8-444F-91EB-A8ACB13CF359}"/>
              </a:ext>
            </a:extLst>
          </p:cNvPr>
          <p:cNvSpPr txBox="1"/>
          <p:nvPr/>
        </p:nvSpPr>
        <p:spPr>
          <a:xfrm>
            <a:off x="3128752" y="559305"/>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err="1">
                <a:solidFill>
                  <a:srgbClr val="FFFFFF"/>
                </a:solidFill>
                <a:latin typeface="Calibri Light"/>
                <a:cs typeface="Calibri Light"/>
              </a:rPr>
              <a:t>Dist</a:t>
            </a:r>
            <a:r>
              <a:rPr lang="de-DE" sz="2700" b="1" dirty="0">
                <a:solidFill>
                  <a:srgbClr val="FFFFFF"/>
                </a:solidFill>
                <a:latin typeface="Calibri Light"/>
                <a:cs typeface="Calibri Light"/>
              </a:rPr>
              <a:t>. + dir. </a:t>
            </a:r>
            <a:r>
              <a:rPr lang="de-DE" sz="2700" b="1" dirty="0" err="1">
                <a:solidFill>
                  <a:srgbClr val="FFFFFF"/>
                </a:solidFill>
                <a:latin typeface="Calibri Light"/>
                <a:cs typeface="Calibri Light"/>
              </a:rPr>
              <a:t>guiding</a:t>
            </a:r>
            <a:endParaRPr lang="de-DE" sz="2700" b="1" dirty="0">
              <a:solidFill>
                <a:srgbClr val="FFFFFF"/>
              </a:solidFill>
              <a:latin typeface="Calibri Light"/>
              <a:cs typeface="Calibri Light"/>
            </a:endParaRPr>
          </a:p>
        </p:txBody>
      </p:sp>
      <p:sp>
        <p:nvSpPr>
          <p:cNvPr id="26" name="Textfeld 25">
            <a:extLst>
              <a:ext uri="{FF2B5EF4-FFF2-40B4-BE49-F238E27FC236}">
                <a16:creationId xmlns="" xmlns:a16="http://schemas.microsoft.com/office/drawing/2014/main" id="{4DBCA64C-6D9A-4DA4-AD4E-8F87CEA56345}"/>
              </a:ext>
            </a:extLst>
          </p:cNvPr>
          <p:cNvSpPr txBox="1"/>
          <p:nvPr/>
        </p:nvSpPr>
        <p:spPr>
          <a:xfrm>
            <a:off x="150124" y="559304"/>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Standard </a:t>
            </a:r>
            <a:r>
              <a:rPr lang="de-DE" sz="2700" b="1" dirty="0" err="1">
                <a:solidFill>
                  <a:srgbClr val="FFFFFF"/>
                </a:solidFill>
                <a:latin typeface="Calibri Light"/>
                <a:cs typeface="Calibri Light"/>
              </a:rPr>
              <a:t>sampling</a:t>
            </a:r>
            <a:endParaRPr lang="de-DE" sz="2700" b="1" dirty="0">
              <a:solidFill>
                <a:srgbClr val="FFFFFF"/>
              </a:solidFill>
              <a:latin typeface="Calibri Light"/>
              <a:cs typeface="Calibri Light"/>
            </a:endParaRPr>
          </a:p>
        </p:txBody>
      </p:sp>
      <p:sp>
        <p:nvSpPr>
          <p:cNvPr id="27" name="Textfeld 26">
            <a:extLst>
              <a:ext uri="{FF2B5EF4-FFF2-40B4-BE49-F238E27FC236}">
                <a16:creationId xmlns="" xmlns:a16="http://schemas.microsoft.com/office/drawing/2014/main" id="{AD58FE22-7D3F-4844-B12E-DB66810DA5B9}"/>
              </a:ext>
            </a:extLst>
          </p:cNvPr>
          <p:cNvSpPr txBox="1"/>
          <p:nvPr/>
        </p:nvSpPr>
        <p:spPr>
          <a:xfrm>
            <a:off x="6112492" y="559303"/>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RR + </a:t>
            </a:r>
            <a:r>
              <a:rPr lang="de-DE" sz="2700" b="1" dirty="0" err="1">
                <a:solidFill>
                  <a:srgbClr val="FFFFFF"/>
                </a:solidFill>
                <a:latin typeface="Calibri Light"/>
                <a:cs typeface="Calibri Light"/>
              </a:rPr>
              <a:t>splitting</a:t>
            </a:r>
            <a:endParaRPr lang="de-DE" sz="2700" b="1" dirty="0">
              <a:solidFill>
                <a:srgbClr val="FFFFFF"/>
              </a:solidFill>
              <a:latin typeface="Calibri Light"/>
              <a:cs typeface="Calibri Light"/>
            </a:endParaRPr>
          </a:p>
        </p:txBody>
      </p:sp>
      <p:sp>
        <p:nvSpPr>
          <p:cNvPr id="28" name="Textfeld 27">
            <a:extLst>
              <a:ext uri="{FF2B5EF4-FFF2-40B4-BE49-F238E27FC236}">
                <a16:creationId xmlns="" xmlns:a16="http://schemas.microsoft.com/office/drawing/2014/main" id="{2DD08545-B421-4185-9CC1-6636E2FAB103}"/>
              </a:ext>
            </a:extLst>
          </p:cNvPr>
          <p:cNvSpPr txBox="1"/>
          <p:nvPr/>
        </p:nvSpPr>
        <p:spPr>
          <a:xfrm>
            <a:off x="150124" y="3947613"/>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1580</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6.458</a:t>
            </a:r>
          </a:p>
        </p:txBody>
      </p:sp>
      <p:sp>
        <p:nvSpPr>
          <p:cNvPr id="29" name="Textfeld 28">
            <a:extLst>
              <a:ext uri="{FF2B5EF4-FFF2-40B4-BE49-F238E27FC236}">
                <a16:creationId xmlns="" xmlns:a16="http://schemas.microsoft.com/office/drawing/2014/main" id="{DA3F9720-C1C0-4122-AAA2-9B24EDF9FF65}"/>
              </a:ext>
            </a:extLst>
          </p:cNvPr>
          <p:cNvSpPr txBox="1"/>
          <p:nvPr/>
        </p:nvSpPr>
        <p:spPr>
          <a:xfrm>
            <a:off x="3128751" y="3943601"/>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1288 </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1.354</a:t>
            </a:r>
          </a:p>
        </p:txBody>
      </p:sp>
      <p:sp>
        <p:nvSpPr>
          <p:cNvPr id="30" name="Textfeld 29">
            <a:extLst>
              <a:ext uri="{FF2B5EF4-FFF2-40B4-BE49-F238E27FC236}">
                <a16:creationId xmlns="" xmlns:a16="http://schemas.microsoft.com/office/drawing/2014/main" id="{A34B50C0-84DD-4AF4-B142-CC4CA421BD27}"/>
              </a:ext>
            </a:extLst>
          </p:cNvPr>
          <p:cNvSpPr txBox="1"/>
          <p:nvPr/>
        </p:nvSpPr>
        <p:spPr>
          <a:xfrm>
            <a:off x="6107378" y="3947613"/>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1660</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0.401</a:t>
            </a:r>
          </a:p>
        </p:txBody>
      </p:sp>
      <p:sp>
        <p:nvSpPr>
          <p:cNvPr id="2" name="Footer Placeholder 1">
            <a:extLst>
              <a:ext uri="{FF2B5EF4-FFF2-40B4-BE49-F238E27FC236}">
                <a16:creationId xmlns="" xmlns:a16="http://schemas.microsoft.com/office/drawing/2014/main" id="{7643654B-F977-4C31-BE96-CC6B3BB8FA41}"/>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Tree>
    <p:extLst>
      <p:ext uri="{BB962C8B-B14F-4D97-AF65-F5344CB8AC3E}">
        <p14:creationId xmlns:p14="http://schemas.microsoft.com/office/powerpoint/2010/main" val="304082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342900" y="-165800"/>
            <a:ext cx="9727531" cy="54175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 name="Grafik 5">
            <a:extLst>
              <a:ext uri="{FF2B5EF4-FFF2-40B4-BE49-F238E27FC236}">
                <a16:creationId xmlns="" xmlns:a16="http://schemas.microsoft.com/office/drawing/2014/main" id="{064EADE1-DBB2-47FD-A759-ED3457A6FC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0189" y="-165800"/>
            <a:ext cx="6620676" cy="5296541"/>
          </a:xfrm>
          <a:prstGeom prst="rect">
            <a:avLst/>
          </a:prstGeom>
        </p:spPr>
      </p:pic>
      <p:sp>
        <p:nvSpPr>
          <p:cNvPr id="9" name="Textfeld 8">
            <a:extLst>
              <a:ext uri="{FF2B5EF4-FFF2-40B4-BE49-F238E27FC236}">
                <a16:creationId xmlns="" xmlns:a16="http://schemas.microsoft.com/office/drawing/2014/main" id="{7A90E40E-61D5-4FAA-9A08-24D56D435042}"/>
              </a:ext>
            </a:extLst>
          </p:cNvPr>
          <p:cNvSpPr txBox="1"/>
          <p:nvPr/>
        </p:nvSpPr>
        <p:spPr>
          <a:xfrm>
            <a:off x="2649410" y="4656740"/>
            <a:ext cx="5133646"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rPr>
              <a:t>Reference</a:t>
            </a:r>
            <a:endParaRPr lang="de-DE" sz="1350" dirty="0"/>
          </a:p>
        </p:txBody>
      </p:sp>
    </p:spTree>
    <p:extLst>
      <p:ext uri="{BB962C8B-B14F-4D97-AF65-F5344CB8AC3E}">
        <p14:creationId xmlns:p14="http://schemas.microsoft.com/office/powerpoint/2010/main" val="192834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175391" y="-165538"/>
            <a:ext cx="9445515" cy="5307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 name="Grafik 5" descr="Ein Bild, das Gebäude enthält.&#10;&#10;Mit hoher Zuverlässigkeit generierte Beschreibung">
            <a:extLst>
              <a:ext uri="{FF2B5EF4-FFF2-40B4-BE49-F238E27FC236}">
                <a16:creationId xmlns="" xmlns:a16="http://schemas.microsoft.com/office/drawing/2014/main" id="{064EADE1-DBB2-47FD-A759-ED3457A6FCE5}"/>
              </a:ext>
            </a:extLst>
          </p:cNvPr>
          <p:cNvPicPr>
            <a:picLocks noGrp="1" noChangeAspect="1"/>
          </p:cNvPicPr>
          <p:nvPr>
            <p:ph idx="1"/>
          </p:nvPr>
        </p:nvPicPr>
        <p:blipFill>
          <a:blip r:embed="rId3"/>
          <a:stretch>
            <a:fillRect/>
          </a:stretch>
        </p:blipFill>
        <p:spPr>
          <a:xfrm>
            <a:off x="1170189" y="-169674"/>
            <a:ext cx="6620676" cy="5304290"/>
          </a:xfrm>
          <a:prstGeom prst="rect">
            <a:avLst/>
          </a:prstGeom>
        </p:spPr>
      </p:pic>
      <p:sp>
        <p:nvSpPr>
          <p:cNvPr id="9" name="Textfeld 8">
            <a:extLst>
              <a:ext uri="{FF2B5EF4-FFF2-40B4-BE49-F238E27FC236}">
                <a16:creationId xmlns="" xmlns:a16="http://schemas.microsoft.com/office/drawing/2014/main" id="{7A90E40E-61D5-4FAA-9A08-24D56D435042}"/>
              </a:ext>
            </a:extLst>
          </p:cNvPr>
          <p:cNvSpPr txBox="1"/>
          <p:nvPr/>
        </p:nvSpPr>
        <p:spPr>
          <a:xfrm>
            <a:off x="2649410" y="4656740"/>
            <a:ext cx="5133646"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rPr>
              <a:t>Standard</a:t>
            </a:r>
            <a:r>
              <a:rPr lang="de-DE" sz="2700" b="1" dirty="0">
                <a:solidFill>
                  <a:srgbClr val="FFFFFF"/>
                </a:solidFill>
                <a:latin typeface="Calibri Light"/>
                <a:cs typeface="Calibri Light"/>
              </a:rPr>
              <a:t> </a:t>
            </a:r>
            <a:r>
              <a:rPr lang="de-DE" sz="2700" b="1" dirty="0" err="1">
                <a:solidFill>
                  <a:srgbClr val="FFFFFF"/>
                </a:solidFill>
                <a:latin typeface="Calibri Light"/>
                <a:cs typeface="Calibri Light"/>
              </a:rPr>
              <a:t>sampling</a:t>
            </a:r>
            <a:endParaRPr lang="de-DE" sz="1350" dirty="0"/>
          </a:p>
        </p:txBody>
      </p:sp>
      <p:sp>
        <p:nvSpPr>
          <p:cNvPr id="6" name="Textfeld 5">
            <a:extLst>
              <a:ext uri="{FF2B5EF4-FFF2-40B4-BE49-F238E27FC236}">
                <a16:creationId xmlns="" xmlns:a16="http://schemas.microsoft.com/office/drawing/2014/main" id="{9288CB42-06BF-4D52-A291-9FE31E4A02BE}"/>
              </a:ext>
            </a:extLst>
          </p:cNvPr>
          <p:cNvSpPr txBox="1"/>
          <p:nvPr/>
        </p:nvSpPr>
        <p:spPr>
          <a:xfrm>
            <a:off x="3200702" y="5912"/>
            <a:ext cx="45720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cs typeface="Calibri Light"/>
              </a:rPr>
              <a:t>45 min</a:t>
            </a:r>
          </a:p>
        </p:txBody>
      </p:sp>
    </p:spTree>
    <p:extLst>
      <p:ext uri="{BB962C8B-B14F-4D97-AF65-F5344CB8AC3E}">
        <p14:creationId xmlns:p14="http://schemas.microsoft.com/office/powerpoint/2010/main" val="32176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175391" y="-165538"/>
            <a:ext cx="9445515" cy="5307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 name="Grafik 5" descr="Ein Bild, das Wand, drinnen, Gebäude enthält.&#10;&#10;Mit hoher Zuverlässigkeit generierte Beschreibung">
            <a:extLst>
              <a:ext uri="{FF2B5EF4-FFF2-40B4-BE49-F238E27FC236}">
                <a16:creationId xmlns="" xmlns:a16="http://schemas.microsoft.com/office/drawing/2014/main" id="{064EADE1-DBB2-47FD-A759-ED3457A6FCE5}"/>
              </a:ext>
            </a:extLst>
          </p:cNvPr>
          <p:cNvPicPr>
            <a:picLocks noGrp="1" noChangeAspect="1"/>
          </p:cNvPicPr>
          <p:nvPr>
            <p:ph idx="1"/>
          </p:nvPr>
        </p:nvPicPr>
        <p:blipFill>
          <a:blip r:embed="rId3"/>
          <a:stretch>
            <a:fillRect/>
          </a:stretch>
        </p:blipFill>
        <p:spPr>
          <a:xfrm>
            <a:off x="1170189" y="-165800"/>
            <a:ext cx="6620676" cy="5296541"/>
          </a:xfrm>
          <a:prstGeom prst="rect">
            <a:avLst/>
          </a:prstGeom>
        </p:spPr>
      </p:pic>
      <p:sp>
        <p:nvSpPr>
          <p:cNvPr id="9" name="Textfeld 8">
            <a:extLst>
              <a:ext uri="{FF2B5EF4-FFF2-40B4-BE49-F238E27FC236}">
                <a16:creationId xmlns="" xmlns:a16="http://schemas.microsoft.com/office/drawing/2014/main" id="{7A90E40E-61D5-4FAA-9A08-24D56D435042}"/>
              </a:ext>
            </a:extLst>
          </p:cNvPr>
          <p:cNvSpPr txBox="1"/>
          <p:nvPr/>
        </p:nvSpPr>
        <p:spPr>
          <a:xfrm>
            <a:off x="2649410" y="4656739"/>
            <a:ext cx="5133646"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en-US" sz="2700" b="1" dirty="0">
                <a:solidFill>
                  <a:srgbClr val="FFFFFF"/>
                </a:solidFill>
                <a:effectLst>
                  <a:outerShdw blurRad="38100" dist="38100" dir="2700000" algn="tl">
                    <a:srgbClr val="000000">
                      <a:alpha val="43137"/>
                    </a:srgbClr>
                  </a:outerShdw>
                </a:effectLst>
                <a:latin typeface="Calibri Light"/>
              </a:rPr>
              <a:t>New volumetric path guiding</a:t>
            </a:r>
            <a:endParaRPr lang="en-US" sz="2700" b="1" dirty="0">
              <a:solidFill>
                <a:srgbClr val="FFFFFF"/>
              </a:solidFill>
              <a:effectLst>
                <a:outerShdw blurRad="38100" dist="38100" dir="2700000" algn="tl">
                  <a:srgbClr val="000000">
                    <a:alpha val="43137"/>
                  </a:srgbClr>
                </a:outerShdw>
              </a:effectLst>
              <a:latin typeface="Calibri Light"/>
              <a:cs typeface="Calibri Light"/>
            </a:endParaRPr>
          </a:p>
        </p:txBody>
      </p:sp>
      <p:sp>
        <p:nvSpPr>
          <p:cNvPr id="6" name="Textfeld 5">
            <a:extLst>
              <a:ext uri="{FF2B5EF4-FFF2-40B4-BE49-F238E27FC236}">
                <a16:creationId xmlns="" xmlns:a16="http://schemas.microsoft.com/office/drawing/2014/main" id="{9288CB42-06BF-4D52-A291-9FE31E4A02BE}"/>
              </a:ext>
            </a:extLst>
          </p:cNvPr>
          <p:cNvSpPr txBox="1"/>
          <p:nvPr/>
        </p:nvSpPr>
        <p:spPr>
          <a:xfrm>
            <a:off x="3200702" y="5912"/>
            <a:ext cx="45720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cs typeface="Calibri Light"/>
              </a:rPr>
              <a:t>45 min</a:t>
            </a:r>
          </a:p>
        </p:txBody>
      </p:sp>
    </p:spTree>
    <p:extLst>
      <p:ext uri="{BB962C8B-B14F-4D97-AF65-F5344CB8AC3E}">
        <p14:creationId xmlns:p14="http://schemas.microsoft.com/office/powerpoint/2010/main" val="270369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 xmlns:a16="http://schemas.microsoft.com/office/drawing/2014/main" id="{425B665D-79BF-4E3C-AEAB-94A70D563E0A}"/>
              </a:ext>
            </a:extLst>
          </p:cNvPr>
          <p:cNvSpPr/>
          <p:nvPr/>
        </p:nvSpPr>
        <p:spPr>
          <a:xfrm>
            <a:off x="-67677" y="-72189"/>
            <a:ext cx="9279354" cy="52878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pic>
        <p:nvPicPr>
          <p:cNvPr id="13" name="Grafik 12">
            <a:extLst>
              <a:ext uri="{FF2B5EF4-FFF2-40B4-BE49-F238E27FC236}">
                <a16:creationId xmlns="" xmlns:a16="http://schemas.microsoft.com/office/drawing/2014/main" id="{55F11C82-2BEB-443C-BB14-9ADD12E9E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611" y="1054289"/>
            <a:ext cx="2876266" cy="2876266"/>
          </a:xfrm>
          <a:prstGeom prst="rect">
            <a:avLst/>
          </a:prstGeom>
        </p:spPr>
      </p:pic>
      <p:pic>
        <p:nvPicPr>
          <p:cNvPr id="15" name="Grafik 14">
            <a:extLst>
              <a:ext uri="{FF2B5EF4-FFF2-40B4-BE49-F238E27FC236}">
                <a16:creationId xmlns="" xmlns:a16="http://schemas.microsoft.com/office/drawing/2014/main" id="{7704B1E9-D43C-4FEB-BEE7-DEA56B2F7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867" y="1054289"/>
            <a:ext cx="2876266" cy="2876266"/>
          </a:xfrm>
          <a:prstGeom prst="rect">
            <a:avLst/>
          </a:prstGeom>
        </p:spPr>
      </p:pic>
      <p:pic>
        <p:nvPicPr>
          <p:cNvPr id="21" name="Grafik 20">
            <a:extLst>
              <a:ext uri="{FF2B5EF4-FFF2-40B4-BE49-F238E27FC236}">
                <a16:creationId xmlns="" xmlns:a16="http://schemas.microsoft.com/office/drawing/2014/main" id="{5384343C-1AD6-4212-9DFD-2EF94CFE1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41" y="1054289"/>
            <a:ext cx="2876266" cy="2876266"/>
          </a:xfrm>
          <a:prstGeom prst="rect">
            <a:avLst/>
          </a:prstGeom>
        </p:spPr>
      </p:pic>
      <p:sp>
        <p:nvSpPr>
          <p:cNvPr id="25" name="Textfeld 24">
            <a:extLst>
              <a:ext uri="{FF2B5EF4-FFF2-40B4-BE49-F238E27FC236}">
                <a16:creationId xmlns="" xmlns:a16="http://schemas.microsoft.com/office/drawing/2014/main" id="{E8D95593-43F8-444F-91EB-A8ACB13CF359}"/>
              </a:ext>
            </a:extLst>
          </p:cNvPr>
          <p:cNvSpPr txBox="1"/>
          <p:nvPr/>
        </p:nvSpPr>
        <p:spPr>
          <a:xfrm>
            <a:off x="3128752" y="559305"/>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err="1">
                <a:solidFill>
                  <a:srgbClr val="FFFFFF"/>
                </a:solidFill>
                <a:latin typeface="Calibri Light"/>
                <a:cs typeface="Calibri Light"/>
              </a:rPr>
              <a:t>Dist</a:t>
            </a:r>
            <a:r>
              <a:rPr lang="de-DE" sz="2700" b="1" dirty="0">
                <a:solidFill>
                  <a:srgbClr val="FFFFFF"/>
                </a:solidFill>
                <a:latin typeface="Calibri Light"/>
                <a:cs typeface="Calibri Light"/>
              </a:rPr>
              <a:t>. + dir. </a:t>
            </a:r>
            <a:r>
              <a:rPr lang="de-DE" sz="2700" b="1" dirty="0" err="1">
                <a:solidFill>
                  <a:srgbClr val="FFFFFF"/>
                </a:solidFill>
                <a:latin typeface="Calibri Light"/>
                <a:cs typeface="Calibri Light"/>
              </a:rPr>
              <a:t>guiding</a:t>
            </a:r>
            <a:endParaRPr lang="de-DE" sz="2700" b="1" dirty="0">
              <a:solidFill>
                <a:srgbClr val="FFFFFF"/>
              </a:solidFill>
              <a:latin typeface="Calibri Light"/>
              <a:cs typeface="Calibri Light"/>
            </a:endParaRPr>
          </a:p>
        </p:txBody>
      </p:sp>
      <p:sp>
        <p:nvSpPr>
          <p:cNvPr id="26" name="Textfeld 25">
            <a:extLst>
              <a:ext uri="{FF2B5EF4-FFF2-40B4-BE49-F238E27FC236}">
                <a16:creationId xmlns="" xmlns:a16="http://schemas.microsoft.com/office/drawing/2014/main" id="{4DBCA64C-6D9A-4DA4-AD4E-8F87CEA56345}"/>
              </a:ext>
            </a:extLst>
          </p:cNvPr>
          <p:cNvSpPr txBox="1"/>
          <p:nvPr/>
        </p:nvSpPr>
        <p:spPr>
          <a:xfrm>
            <a:off x="150124" y="559304"/>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Standard </a:t>
            </a:r>
            <a:r>
              <a:rPr lang="de-DE" sz="2700" b="1" dirty="0" err="1">
                <a:solidFill>
                  <a:srgbClr val="FFFFFF"/>
                </a:solidFill>
                <a:latin typeface="Calibri Light"/>
                <a:cs typeface="Calibri Light"/>
              </a:rPr>
              <a:t>sampling</a:t>
            </a:r>
            <a:endParaRPr lang="de-DE" sz="2700" b="1" dirty="0">
              <a:solidFill>
                <a:srgbClr val="FFFFFF"/>
              </a:solidFill>
              <a:latin typeface="Calibri Light"/>
              <a:cs typeface="Calibri Light"/>
            </a:endParaRPr>
          </a:p>
        </p:txBody>
      </p:sp>
      <p:sp>
        <p:nvSpPr>
          <p:cNvPr id="27" name="Textfeld 26">
            <a:extLst>
              <a:ext uri="{FF2B5EF4-FFF2-40B4-BE49-F238E27FC236}">
                <a16:creationId xmlns="" xmlns:a16="http://schemas.microsoft.com/office/drawing/2014/main" id="{AD58FE22-7D3F-4844-B12E-DB66810DA5B9}"/>
              </a:ext>
            </a:extLst>
          </p:cNvPr>
          <p:cNvSpPr txBox="1"/>
          <p:nvPr/>
        </p:nvSpPr>
        <p:spPr>
          <a:xfrm>
            <a:off x="6112492" y="559303"/>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RR + </a:t>
            </a:r>
            <a:r>
              <a:rPr lang="de-DE" sz="2700" b="1" dirty="0" err="1">
                <a:solidFill>
                  <a:srgbClr val="FFFFFF"/>
                </a:solidFill>
                <a:latin typeface="Calibri Light"/>
                <a:cs typeface="Calibri Light"/>
              </a:rPr>
              <a:t>splitting</a:t>
            </a:r>
            <a:endParaRPr lang="de-DE" sz="2700" b="1" dirty="0">
              <a:solidFill>
                <a:srgbClr val="FFFFFF"/>
              </a:solidFill>
              <a:latin typeface="Calibri Light"/>
              <a:cs typeface="Calibri Light"/>
            </a:endParaRPr>
          </a:p>
        </p:txBody>
      </p:sp>
      <p:sp>
        <p:nvSpPr>
          <p:cNvPr id="28" name="Textfeld 27">
            <a:extLst>
              <a:ext uri="{FF2B5EF4-FFF2-40B4-BE49-F238E27FC236}">
                <a16:creationId xmlns="" xmlns:a16="http://schemas.microsoft.com/office/drawing/2014/main" id="{2DD08545-B421-4185-9CC1-6636E2FAB103}"/>
              </a:ext>
            </a:extLst>
          </p:cNvPr>
          <p:cNvSpPr txBox="1"/>
          <p:nvPr/>
        </p:nvSpPr>
        <p:spPr>
          <a:xfrm>
            <a:off x="150124" y="3947613"/>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796</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1.725</a:t>
            </a:r>
          </a:p>
        </p:txBody>
      </p:sp>
      <p:sp>
        <p:nvSpPr>
          <p:cNvPr id="29" name="Textfeld 28">
            <a:extLst>
              <a:ext uri="{FF2B5EF4-FFF2-40B4-BE49-F238E27FC236}">
                <a16:creationId xmlns="" xmlns:a16="http://schemas.microsoft.com/office/drawing/2014/main" id="{DA3F9720-C1C0-4122-AAA2-9B24EDF9FF65}"/>
              </a:ext>
            </a:extLst>
          </p:cNvPr>
          <p:cNvSpPr txBox="1"/>
          <p:nvPr/>
        </p:nvSpPr>
        <p:spPr>
          <a:xfrm>
            <a:off x="3128751" y="3943601"/>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392 </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0.747</a:t>
            </a:r>
          </a:p>
        </p:txBody>
      </p:sp>
      <p:sp>
        <p:nvSpPr>
          <p:cNvPr id="30" name="Textfeld 29">
            <a:extLst>
              <a:ext uri="{FF2B5EF4-FFF2-40B4-BE49-F238E27FC236}">
                <a16:creationId xmlns="" xmlns:a16="http://schemas.microsoft.com/office/drawing/2014/main" id="{A34B50C0-84DD-4AF4-B142-CC4CA421BD27}"/>
              </a:ext>
            </a:extLst>
          </p:cNvPr>
          <p:cNvSpPr txBox="1"/>
          <p:nvPr/>
        </p:nvSpPr>
        <p:spPr>
          <a:xfrm>
            <a:off x="6107378" y="3947613"/>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1068</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0.123</a:t>
            </a:r>
          </a:p>
        </p:txBody>
      </p:sp>
      <p:sp>
        <p:nvSpPr>
          <p:cNvPr id="2" name="Footer Placeholder 1">
            <a:extLst>
              <a:ext uri="{FF2B5EF4-FFF2-40B4-BE49-F238E27FC236}">
                <a16:creationId xmlns="" xmlns:a16="http://schemas.microsoft.com/office/drawing/2014/main" id="{9A9693FB-AAEA-43CD-A7EC-E03C92504F15}"/>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Tree>
    <p:extLst>
      <p:ext uri="{BB962C8B-B14F-4D97-AF65-F5344CB8AC3E}">
        <p14:creationId xmlns:p14="http://schemas.microsoft.com/office/powerpoint/2010/main" val="258756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2315" y="4"/>
            <a:ext cx="7772400" cy="4331913"/>
          </a:xfrm>
        </p:spPr>
        <p:txBody>
          <a:bodyPr/>
          <a:lstStyle/>
          <a:p>
            <a:r>
              <a:rPr lang="en-US" dirty="0"/>
              <a:t>ZV-based subsurface scattering</a:t>
            </a:r>
          </a:p>
        </p:txBody>
      </p:sp>
      <p:sp>
        <p:nvSpPr>
          <p:cNvPr id="3" name="Zástupný symbol pro text 2"/>
          <p:cNvSpPr>
            <a:spLocks noGrp="1"/>
          </p:cNvSpPr>
          <p:nvPr>
            <p:ph type="body" idx="1"/>
          </p:nvPr>
        </p:nvSpPr>
        <p:spPr/>
        <p:txBody>
          <a:bodyPr/>
          <a:lstStyle/>
          <a:p>
            <a:endParaRPr lang="cs-CZ" dirty="0"/>
          </a:p>
          <a:p>
            <a:endParaRPr lang="cs-CZ" dirty="0"/>
          </a:p>
          <a:p>
            <a:endParaRPr lang="cs-CZ" dirty="0"/>
          </a:p>
          <a:p>
            <a:endParaRPr lang="en-US" dirty="0"/>
          </a:p>
        </p:txBody>
      </p:sp>
      <p:pic>
        <p:nvPicPr>
          <p:cNvPr id="7" name="Picture 6" descr="http://nzcsrsc09.auckland.ac.nz/uploaded/WDlogo_flat_1.jpg">
            <a:extLst>
              <a:ext uri="{FF2B5EF4-FFF2-40B4-BE49-F238E27FC236}">
                <a16:creationId xmlns="" xmlns:a16="http://schemas.microsoft.com/office/drawing/2014/main" id="{B27E6EBB-7A23-489E-8BA9-B948558EC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285" y="3497748"/>
            <a:ext cx="2236256" cy="11263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wearing glasses and looking at the camera&#10;&#10;Description generated with very high confidence">
            <a:extLst>
              <a:ext uri="{FF2B5EF4-FFF2-40B4-BE49-F238E27FC236}">
                <a16:creationId xmlns="" xmlns:a16="http://schemas.microsoft.com/office/drawing/2014/main" id="{69F9CDEC-C7DB-450F-8325-05F253030707}"/>
              </a:ext>
            </a:extLst>
          </p:cNvPr>
          <p:cNvPicPr>
            <a:picLocks noChangeAspect="1"/>
          </p:cNvPicPr>
          <p:nvPr/>
        </p:nvPicPr>
        <p:blipFill>
          <a:blip r:embed="rId4"/>
          <a:stretch>
            <a:fillRect/>
          </a:stretch>
        </p:blipFill>
        <p:spPr>
          <a:xfrm>
            <a:off x="513784" y="3367479"/>
            <a:ext cx="2628101" cy="1126329"/>
          </a:xfrm>
          <a:prstGeom prst="rect">
            <a:avLst/>
          </a:prstGeom>
        </p:spPr>
      </p:pic>
      <p:sp>
        <p:nvSpPr>
          <p:cNvPr id="9" name="TextBox 8">
            <a:extLst>
              <a:ext uri="{FF2B5EF4-FFF2-40B4-BE49-F238E27FC236}">
                <a16:creationId xmlns="" xmlns:a16="http://schemas.microsoft.com/office/drawing/2014/main" id="{354CA1FC-CF45-4B69-AB2A-2E710E5B1BFC}"/>
              </a:ext>
            </a:extLst>
          </p:cNvPr>
          <p:cNvSpPr txBox="1"/>
          <p:nvPr/>
        </p:nvSpPr>
        <p:spPr>
          <a:xfrm>
            <a:off x="861704" y="4509306"/>
            <a:ext cx="1932260" cy="369332"/>
          </a:xfrm>
          <a:prstGeom prst="rect">
            <a:avLst/>
          </a:prstGeom>
          <a:noFill/>
        </p:spPr>
        <p:txBody>
          <a:bodyPr wrap="none" rtlCol="0">
            <a:spAutoFit/>
          </a:bodyPr>
          <a:lstStyle/>
          <a:p>
            <a:r>
              <a:rPr lang="en-US" dirty="0"/>
              <a:t>with Eugene </a:t>
            </a:r>
            <a:r>
              <a:rPr lang="en-US" dirty="0" err="1"/>
              <a:t>d’Eon</a:t>
            </a:r>
            <a:endParaRPr lang="en-US" dirty="0"/>
          </a:p>
        </p:txBody>
      </p:sp>
    </p:spTree>
    <p:extLst>
      <p:ext uri="{BB962C8B-B14F-4D97-AF65-F5344CB8AC3E}">
        <p14:creationId xmlns:p14="http://schemas.microsoft.com/office/powerpoint/2010/main" val="69834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text 2"/>
          <p:cNvSpPr>
            <a:spLocks noGrp="1"/>
          </p:cNvSpPr>
          <p:nvPr>
            <p:ph type="body" idx="1"/>
          </p:nvPr>
        </p:nvSpPr>
        <p:spPr/>
        <p:txBody>
          <a:bodyPr/>
          <a:lstStyle/>
          <a:p>
            <a:endParaRPr lang="cs-CZ"/>
          </a:p>
        </p:txBody>
      </p:sp>
      <p:pic>
        <p:nvPicPr>
          <p:cNvPr id="6" name="Picture 2" descr="D:\devel\2014-TED\podklady\fotky\eugene\Screen Shot 2014-05-23 at 8.19.28 A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719" y="1422178"/>
            <a:ext cx="7274564" cy="21756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52818" y="4879146"/>
            <a:ext cx="2456465" cy="260154"/>
          </a:xfrm>
          <a:prstGeom prst="rect">
            <a:avLst/>
          </a:prstGeom>
          <a:noFill/>
        </p:spPr>
        <p:txBody>
          <a:bodyPr wrap="square" lIns="70947" tIns="35474" rIns="70947" bIns="35474" rtlCol="0">
            <a:spAutoFit/>
          </a:bodyPr>
          <a:lstStyle/>
          <a:p>
            <a:pPr algn="r" defTabSz="709571" fontAlgn="base">
              <a:spcBef>
                <a:spcPct val="0"/>
              </a:spcBef>
              <a:spcAft>
                <a:spcPct val="0"/>
              </a:spcAft>
            </a:pPr>
            <a:r>
              <a:rPr lang="en-US" sz="1225" dirty="0">
                <a:solidFill>
                  <a:prstClr val="white"/>
                </a:solidFill>
                <a:latin typeface="Georgia"/>
              </a:rPr>
              <a:t>i</a:t>
            </a:r>
            <a:r>
              <a:rPr lang="cs-CZ" sz="1225" dirty="0">
                <a:solidFill>
                  <a:prstClr val="white"/>
                </a:solidFill>
                <a:latin typeface="Georgia"/>
              </a:rPr>
              <a:t>m</a:t>
            </a:r>
            <a:r>
              <a:rPr lang="en-US" sz="1225" dirty="0">
                <a:solidFill>
                  <a:prstClr val="white"/>
                </a:solidFill>
                <a:latin typeface="Georgia"/>
              </a:rPr>
              <a:t>age</a:t>
            </a:r>
            <a:r>
              <a:rPr lang="cs-CZ" sz="1225" dirty="0">
                <a:solidFill>
                  <a:prstClr val="white"/>
                </a:solidFill>
                <a:latin typeface="Georgia"/>
              </a:rPr>
              <a:t> </a:t>
            </a:r>
            <a:r>
              <a:rPr lang="en-US" sz="1225" dirty="0" err="1">
                <a:solidFill>
                  <a:prstClr val="white"/>
                </a:solidFill>
                <a:latin typeface="Georgia"/>
              </a:rPr>
              <a:t>c</a:t>
            </a:r>
            <a:r>
              <a:rPr lang="cs-CZ" sz="1225" dirty="0" err="1">
                <a:solidFill>
                  <a:prstClr val="white"/>
                </a:solidFill>
                <a:latin typeface="Georgia"/>
              </a:rPr>
              <a:t>ourtesy</a:t>
            </a:r>
            <a:r>
              <a:rPr lang="cs-CZ" sz="1225" dirty="0">
                <a:solidFill>
                  <a:prstClr val="white"/>
                </a:solidFill>
                <a:latin typeface="Georgia"/>
              </a:rPr>
              <a:t> Eugene d</a:t>
            </a:r>
            <a:r>
              <a:rPr lang="en-US" sz="1225" dirty="0">
                <a:solidFill>
                  <a:prstClr val="white"/>
                </a:solidFill>
                <a:latin typeface="Georgia"/>
              </a:rPr>
              <a:t>’</a:t>
            </a:r>
            <a:r>
              <a:rPr lang="cs-CZ" sz="1225" dirty="0">
                <a:solidFill>
                  <a:prstClr val="white"/>
                </a:solidFill>
                <a:latin typeface="Georgia"/>
              </a:rPr>
              <a:t>Eon</a:t>
            </a:r>
          </a:p>
        </p:txBody>
      </p:sp>
    </p:spTree>
    <p:extLst>
      <p:ext uri="{BB962C8B-B14F-4D97-AF65-F5344CB8AC3E}">
        <p14:creationId xmlns:p14="http://schemas.microsoft.com/office/powerpoint/2010/main" val="1192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p:cNvSpPr/>
          <p:nvPr/>
        </p:nvSpPr>
        <p:spPr>
          <a:xfrm>
            <a:off x="1428807" y="1638301"/>
            <a:ext cx="6196995" cy="283524"/>
          </a:xfrm>
          <a:prstGeom prst="rect">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3" name="Volný tvar 2"/>
          <p:cNvSpPr/>
          <p:nvPr/>
        </p:nvSpPr>
        <p:spPr>
          <a:xfrm>
            <a:off x="1428837" y="1540835"/>
            <a:ext cx="6196995" cy="190515"/>
          </a:xfrm>
          <a:custGeom>
            <a:avLst/>
            <a:gdLst>
              <a:gd name="connsiteX0" fmla="*/ 0 w 7448550"/>
              <a:gd name="connsiteY0" fmla="*/ 38106 h 190515"/>
              <a:gd name="connsiteX1" fmla="*/ 333375 w 7448550"/>
              <a:gd name="connsiteY1" fmla="*/ 47631 h 190515"/>
              <a:gd name="connsiteX2" fmla="*/ 552450 w 7448550"/>
              <a:gd name="connsiteY2" fmla="*/ 57156 h 190515"/>
              <a:gd name="connsiteX3" fmla="*/ 1552575 w 7448550"/>
              <a:gd name="connsiteY3" fmla="*/ 76206 h 190515"/>
              <a:gd name="connsiteX4" fmla="*/ 1819275 w 7448550"/>
              <a:gd name="connsiteY4" fmla="*/ 95256 h 190515"/>
              <a:gd name="connsiteX5" fmla="*/ 2124075 w 7448550"/>
              <a:gd name="connsiteY5" fmla="*/ 76206 h 190515"/>
              <a:gd name="connsiteX6" fmla="*/ 2486025 w 7448550"/>
              <a:gd name="connsiteY6" fmla="*/ 66681 h 190515"/>
              <a:gd name="connsiteX7" fmla="*/ 3267075 w 7448550"/>
              <a:gd name="connsiteY7" fmla="*/ 47631 h 190515"/>
              <a:gd name="connsiteX8" fmla="*/ 3333750 w 7448550"/>
              <a:gd name="connsiteY8" fmla="*/ 38106 h 190515"/>
              <a:gd name="connsiteX9" fmla="*/ 3752850 w 7448550"/>
              <a:gd name="connsiteY9" fmla="*/ 28581 h 190515"/>
              <a:gd name="connsiteX10" fmla="*/ 4038600 w 7448550"/>
              <a:gd name="connsiteY10" fmla="*/ 19056 h 190515"/>
              <a:gd name="connsiteX11" fmla="*/ 4133850 w 7448550"/>
              <a:gd name="connsiteY11" fmla="*/ 9531 h 190515"/>
              <a:gd name="connsiteX12" fmla="*/ 4191000 w 7448550"/>
              <a:gd name="connsiteY12" fmla="*/ 6 h 190515"/>
              <a:gd name="connsiteX13" fmla="*/ 4876800 w 7448550"/>
              <a:gd name="connsiteY13" fmla="*/ 19056 h 190515"/>
              <a:gd name="connsiteX14" fmla="*/ 5162550 w 7448550"/>
              <a:gd name="connsiteY14" fmla="*/ 38106 h 190515"/>
              <a:gd name="connsiteX15" fmla="*/ 5372100 w 7448550"/>
              <a:gd name="connsiteY15" fmla="*/ 57156 h 190515"/>
              <a:gd name="connsiteX16" fmla="*/ 5562600 w 7448550"/>
              <a:gd name="connsiteY16" fmla="*/ 76206 h 190515"/>
              <a:gd name="connsiteX17" fmla="*/ 5657850 w 7448550"/>
              <a:gd name="connsiteY17" fmla="*/ 85731 h 190515"/>
              <a:gd name="connsiteX18" fmla="*/ 5753100 w 7448550"/>
              <a:gd name="connsiteY18" fmla="*/ 104781 h 190515"/>
              <a:gd name="connsiteX19" fmla="*/ 5943600 w 7448550"/>
              <a:gd name="connsiteY19" fmla="*/ 114306 h 190515"/>
              <a:gd name="connsiteX20" fmla="*/ 6419850 w 7448550"/>
              <a:gd name="connsiteY20" fmla="*/ 123831 h 190515"/>
              <a:gd name="connsiteX21" fmla="*/ 6734175 w 7448550"/>
              <a:gd name="connsiteY21" fmla="*/ 133356 h 190515"/>
              <a:gd name="connsiteX22" fmla="*/ 6838950 w 7448550"/>
              <a:gd name="connsiteY22" fmla="*/ 142881 h 190515"/>
              <a:gd name="connsiteX23" fmla="*/ 7191375 w 7448550"/>
              <a:gd name="connsiteY23" fmla="*/ 161931 h 190515"/>
              <a:gd name="connsiteX24" fmla="*/ 7248525 w 7448550"/>
              <a:gd name="connsiteY24" fmla="*/ 171456 h 190515"/>
              <a:gd name="connsiteX25" fmla="*/ 7286625 w 7448550"/>
              <a:gd name="connsiteY25" fmla="*/ 180981 h 190515"/>
              <a:gd name="connsiteX26" fmla="*/ 7448550 w 7448550"/>
              <a:gd name="connsiteY26" fmla="*/ 190506 h 19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8550" h="190515">
                <a:moveTo>
                  <a:pt x="0" y="38106"/>
                </a:moveTo>
                <a:lnTo>
                  <a:pt x="333375" y="47631"/>
                </a:lnTo>
                <a:cubicBezTo>
                  <a:pt x="406426" y="50150"/>
                  <a:pt x="479376" y="55443"/>
                  <a:pt x="552450" y="57156"/>
                </a:cubicBezTo>
                <a:lnTo>
                  <a:pt x="1552575" y="76206"/>
                </a:lnTo>
                <a:cubicBezTo>
                  <a:pt x="1656861" y="93587"/>
                  <a:pt x="1669487" y="98030"/>
                  <a:pt x="1819275" y="95256"/>
                </a:cubicBezTo>
                <a:cubicBezTo>
                  <a:pt x="1921056" y="93371"/>
                  <a:pt x="2022370" y="80565"/>
                  <a:pt x="2124075" y="76206"/>
                </a:cubicBezTo>
                <a:cubicBezTo>
                  <a:pt x="2244656" y="71038"/>
                  <a:pt x="2365375" y="69856"/>
                  <a:pt x="2486025" y="66681"/>
                </a:cubicBezTo>
                <a:cubicBezTo>
                  <a:pt x="2859141" y="37980"/>
                  <a:pt x="2405244" y="70311"/>
                  <a:pt x="3267075" y="47631"/>
                </a:cubicBezTo>
                <a:cubicBezTo>
                  <a:pt x="3289518" y="47040"/>
                  <a:pt x="3311317" y="38986"/>
                  <a:pt x="3333750" y="38106"/>
                </a:cubicBezTo>
                <a:cubicBezTo>
                  <a:pt x="3473379" y="32630"/>
                  <a:pt x="3613165" y="32356"/>
                  <a:pt x="3752850" y="28581"/>
                </a:cubicBezTo>
                <a:lnTo>
                  <a:pt x="4038600" y="19056"/>
                </a:lnTo>
                <a:cubicBezTo>
                  <a:pt x="4070350" y="15881"/>
                  <a:pt x="4102188" y="13489"/>
                  <a:pt x="4133850" y="9531"/>
                </a:cubicBezTo>
                <a:cubicBezTo>
                  <a:pt x="4153014" y="7136"/>
                  <a:pt x="4171689" y="-242"/>
                  <a:pt x="4191000" y="6"/>
                </a:cubicBezTo>
                <a:cubicBezTo>
                  <a:pt x="4419669" y="2938"/>
                  <a:pt x="4648200" y="12706"/>
                  <a:pt x="4876800" y="19056"/>
                </a:cubicBezTo>
                <a:cubicBezTo>
                  <a:pt x="4972050" y="25406"/>
                  <a:pt x="5068387" y="22412"/>
                  <a:pt x="5162550" y="38106"/>
                </a:cubicBezTo>
                <a:cubicBezTo>
                  <a:pt x="5269907" y="55999"/>
                  <a:pt x="5200425" y="46426"/>
                  <a:pt x="5372100" y="57156"/>
                </a:cubicBezTo>
                <a:cubicBezTo>
                  <a:pt x="5463126" y="79912"/>
                  <a:pt x="5383346" y="62417"/>
                  <a:pt x="5562600" y="76206"/>
                </a:cubicBezTo>
                <a:cubicBezTo>
                  <a:pt x="5594414" y="78653"/>
                  <a:pt x="5626100" y="82556"/>
                  <a:pt x="5657850" y="85731"/>
                </a:cubicBezTo>
                <a:cubicBezTo>
                  <a:pt x="5690061" y="93784"/>
                  <a:pt x="5719366" y="102186"/>
                  <a:pt x="5753100" y="104781"/>
                </a:cubicBezTo>
                <a:cubicBezTo>
                  <a:pt x="5816492" y="109657"/>
                  <a:pt x="5880047" y="112490"/>
                  <a:pt x="5943600" y="114306"/>
                </a:cubicBezTo>
                <a:lnTo>
                  <a:pt x="6419850" y="123831"/>
                </a:lnTo>
                <a:lnTo>
                  <a:pt x="6734175" y="133356"/>
                </a:lnTo>
                <a:cubicBezTo>
                  <a:pt x="6769100" y="136531"/>
                  <a:pt x="6803949" y="140693"/>
                  <a:pt x="6838950" y="142881"/>
                </a:cubicBezTo>
                <a:lnTo>
                  <a:pt x="7191375" y="161931"/>
                </a:lnTo>
                <a:cubicBezTo>
                  <a:pt x="7210425" y="165106"/>
                  <a:pt x="7229587" y="167668"/>
                  <a:pt x="7248525" y="171456"/>
                </a:cubicBezTo>
                <a:cubicBezTo>
                  <a:pt x="7261362" y="174023"/>
                  <a:pt x="7273614" y="179535"/>
                  <a:pt x="7286625" y="180981"/>
                </a:cubicBezTo>
                <a:cubicBezTo>
                  <a:pt x="7378458" y="191185"/>
                  <a:pt x="7386316" y="190506"/>
                  <a:pt x="7448550" y="190506"/>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4" name="Volný tvar 3"/>
          <p:cNvSpPr/>
          <p:nvPr/>
        </p:nvSpPr>
        <p:spPr>
          <a:xfrm>
            <a:off x="1428835" y="1921852"/>
            <a:ext cx="6196995" cy="111756"/>
          </a:xfrm>
          <a:custGeom>
            <a:avLst/>
            <a:gdLst>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 name="connsiteX0" fmla="*/ 0 w 7693970"/>
              <a:gd name="connsiteY0" fmla="*/ 16505 h 111755"/>
              <a:gd name="connsiteX1" fmla="*/ 542925 w 7693970"/>
              <a:gd name="connsiteY1" fmla="*/ 54605 h 111755"/>
              <a:gd name="connsiteX2" fmla="*/ 933450 w 7693970"/>
              <a:gd name="connsiteY2" fmla="*/ 64130 h 111755"/>
              <a:gd name="connsiteX3" fmla="*/ 1162050 w 7693970"/>
              <a:gd name="connsiteY3" fmla="*/ 73655 h 111755"/>
              <a:gd name="connsiteX4" fmla="*/ 1485900 w 7693970"/>
              <a:gd name="connsiteY4" fmla="*/ 83180 h 111755"/>
              <a:gd name="connsiteX5" fmla="*/ 2038350 w 7693970"/>
              <a:gd name="connsiteY5" fmla="*/ 83180 h 111755"/>
              <a:gd name="connsiteX6" fmla="*/ 2333625 w 7693970"/>
              <a:gd name="connsiteY6" fmla="*/ 64130 h 111755"/>
              <a:gd name="connsiteX7" fmla="*/ 2771775 w 7693970"/>
              <a:gd name="connsiteY7" fmla="*/ 73655 h 111755"/>
              <a:gd name="connsiteX8" fmla="*/ 2886075 w 7693970"/>
              <a:gd name="connsiteY8" fmla="*/ 83180 h 111755"/>
              <a:gd name="connsiteX9" fmla="*/ 3038475 w 7693970"/>
              <a:gd name="connsiteY9" fmla="*/ 92705 h 111755"/>
              <a:gd name="connsiteX10" fmla="*/ 3981450 w 7693970"/>
              <a:gd name="connsiteY10" fmla="*/ 73655 h 111755"/>
              <a:gd name="connsiteX11" fmla="*/ 4076700 w 7693970"/>
              <a:gd name="connsiteY11" fmla="*/ 64130 h 111755"/>
              <a:gd name="connsiteX12" fmla="*/ 4191000 w 7693970"/>
              <a:gd name="connsiteY12" fmla="*/ 54605 h 111755"/>
              <a:gd name="connsiteX13" fmla="*/ 4591050 w 7693970"/>
              <a:gd name="connsiteY13" fmla="*/ 92705 h 111755"/>
              <a:gd name="connsiteX14" fmla="*/ 4695825 w 7693970"/>
              <a:gd name="connsiteY14" fmla="*/ 111755 h 111755"/>
              <a:gd name="connsiteX15" fmla="*/ 5448300 w 7693970"/>
              <a:gd name="connsiteY15" fmla="*/ 102230 h 111755"/>
              <a:gd name="connsiteX16" fmla="*/ 5734050 w 7693970"/>
              <a:gd name="connsiteY16" fmla="*/ 83180 h 111755"/>
              <a:gd name="connsiteX17" fmla="*/ 5829300 w 7693970"/>
              <a:gd name="connsiteY17" fmla="*/ 64130 h 111755"/>
              <a:gd name="connsiteX18" fmla="*/ 6296025 w 7693970"/>
              <a:gd name="connsiteY18" fmla="*/ 45080 h 111755"/>
              <a:gd name="connsiteX19" fmla="*/ 6381750 w 7693970"/>
              <a:gd name="connsiteY19" fmla="*/ 26030 h 111755"/>
              <a:gd name="connsiteX20" fmla="*/ 6667500 w 7693970"/>
              <a:gd name="connsiteY20" fmla="*/ 16505 h 111755"/>
              <a:gd name="connsiteX21" fmla="*/ 7010400 w 7693970"/>
              <a:gd name="connsiteY21" fmla="*/ 16505 h 111755"/>
              <a:gd name="connsiteX22" fmla="*/ 7077075 w 7693970"/>
              <a:gd name="connsiteY22" fmla="*/ 26030 h 111755"/>
              <a:gd name="connsiteX23" fmla="*/ 7315200 w 7693970"/>
              <a:gd name="connsiteY23" fmla="*/ 35555 h 111755"/>
              <a:gd name="connsiteX24" fmla="*/ 7381875 w 7693970"/>
              <a:gd name="connsiteY24" fmla="*/ 45080 h 111755"/>
              <a:gd name="connsiteX25" fmla="*/ 7419975 w 7693970"/>
              <a:gd name="connsiteY25" fmla="*/ 54605 h 111755"/>
              <a:gd name="connsiteX26" fmla="*/ 7677150 w 7693970"/>
              <a:gd name="connsiteY26" fmla="*/ 64130 h 111755"/>
              <a:gd name="connsiteX27" fmla="*/ 7668825 w 7693970"/>
              <a:gd name="connsiteY27" fmla="*/ 79504 h 111755"/>
              <a:gd name="connsiteX0" fmla="*/ 0 w 7689808"/>
              <a:gd name="connsiteY0" fmla="*/ 16505 h 2115338"/>
              <a:gd name="connsiteX1" fmla="*/ 542925 w 7689808"/>
              <a:gd name="connsiteY1" fmla="*/ 54605 h 2115338"/>
              <a:gd name="connsiteX2" fmla="*/ 933450 w 7689808"/>
              <a:gd name="connsiteY2" fmla="*/ 64130 h 2115338"/>
              <a:gd name="connsiteX3" fmla="*/ 1162050 w 7689808"/>
              <a:gd name="connsiteY3" fmla="*/ 73655 h 2115338"/>
              <a:gd name="connsiteX4" fmla="*/ 1485900 w 7689808"/>
              <a:gd name="connsiteY4" fmla="*/ 83180 h 2115338"/>
              <a:gd name="connsiteX5" fmla="*/ 2038350 w 7689808"/>
              <a:gd name="connsiteY5" fmla="*/ 83180 h 2115338"/>
              <a:gd name="connsiteX6" fmla="*/ 2333625 w 7689808"/>
              <a:gd name="connsiteY6" fmla="*/ 64130 h 2115338"/>
              <a:gd name="connsiteX7" fmla="*/ 2771775 w 7689808"/>
              <a:gd name="connsiteY7" fmla="*/ 73655 h 2115338"/>
              <a:gd name="connsiteX8" fmla="*/ 2886075 w 7689808"/>
              <a:gd name="connsiteY8" fmla="*/ 83180 h 2115338"/>
              <a:gd name="connsiteX9" fmla="*/ 3038475 w 7689808"/>
              <a:gd name="connsiteY9" fmla="*/ 92705 h 2115338"/>
              <a:gd name="connsiteX10" fmla="*/ 3981450 w 7689808"/>
              <a:gd name="connsiteY10" fmla="*/ 73655 h 2115338"/>
              <a:gd name="connsiteX11" fmla="*/ 4076700 w 7689808"/>
              <a:gd name="connsiteY11" fmla="*/ 64130 h 2115338"/>
              <a:gd name="connsiteX12" fmla="*/ 4191000 w 7689808"/>
              <a:gd name="connsiteY12" fmla="*/ 54605 h 2115338"/>
              <a:gd name="connsiteX13" fmla="*/ 4591050 w 7689808"/>
              <a:gd name="connsiteY13" fmla="*/ 92705 h 2115338"/>
              <a:gd name="connsiteX14" fmla="*/ 4695825 w 7689808"/>
              <a:gd name="connsiteY14" fmla="*/ 111755 h 2115338"/>
              <a:gd name="connsiteX15" fmla="*/ 5448300 w 7689808"/>
              <a:gd name="connsiteY15" fmla="*/ 102230 h 2115338"/>
              <a:gd name="connsiteX16" fmla="*/ 5734050 w 7689808"/>
              <a:gd name="connsiteY16" fmla="*/ 83180 h 2115338"/>
              <a:gd name="connsiteX17" fmla="*/ 5829300 w 7689808"/>
              <a:gd name="connsiteY17" fmla="*/ 64130 h 2115338"/>
              <a:gd name="connsiteX18" fmla="*/ 6296025 w 7689808"/>
              <a:gd name="connsiteY18" fmla="*/ 45080 h 2115338"/>
              <a:gd name="connsiteX19" fmla="*/ 6381750 w 7689808"/>
              <a:gd name="connsiteY19" fmla="*/ 26030 h 2115338"/>
              <a:gd name="connsiteX20" fmla="*/ 6667500 w 7689808"/>
              <a:gd name="connsiteY20" fmla="*/ 16505 h 2115338"/>
              <a:gd name="connsiteX21" fmla="*/ 7010400 w 7689808"/>
              <a:gd name="connsiteY21" fmla="*/ 16505 h 2115338"/>
              <a:gd name="connsiteX22" fmla="*/ 7077075 w 7689808"/>
              <a:gd name="connsiteY22" fmla="*/ 26030 h 2115338"/>
              <a:gd name="connsiteX23" fmla="*/ 7315200 w 7689808"/>
              <a:gd name="connsiteY23" fmla="*/ 35555 h 2115338"/>
              <a:gd name="connsiteX24" fmla="*/ 7381875 w 7689808"/>
              <a:gd name="connsiteY24" fmla="*/ 45080 h 2115338"/>
              <a:gd name="connsiteX25" fmla="*/ 7419975 w 7689808"/>
              <a:gd name="connsiteY25" fmla="*/ 54605 h 2115338"/>
              <a:gd name="connsiteX26" fmla="*/ 7677150 w 7689808"/>
              <a:gd name="connsiteY26" fmla="*/ 64130 h 2115338"/>
              <a:gd name="connsiteX27" fmla="*/ 7643318 w 7689808"/>
              <a:gd name="connsiteY27" fmla="*/ 2115338 h 2115338"/>
              <a:gd name="connsiteX0" fmla="*/ 0 w 7677150"/>
              <a:gd name="connsiteY0" fmla="*/ 16505 h 111755"/>
              <a:gd name="connsiteX1" fmla="*/ 542925 w 7677150"/>
              <a:gd name="connsiteY1" fmla="*/ 54605 h 111755"/>
              <a:gd name="connsiteX2" fmla="*/ 933450 w 7677150"/>
              <a:gd name="connsiteY2" fmla="*/ 64130 h 111755"/>
              <a:gd name="connsiteX3" fmla="*/ 1162050 w 7677150"/>
              <a:gd name="connsiteY3" fmla="*/ 73655 h 111755"/>
              <a:gd name="connsiteX4" fmla="*/ 1485900 w 7677150"/>
              <a:gd name="connsiteY4" fmla="*/ 83180 h 111755"/>
              <a:gd name="connsiteX5" fmla="*/ 2038350 w 7677150"/>
              <a:gd name="connsiteY5" fmla="*/ 83180 h 111755"/>
              <a:gd name="connsiteX6" fmla="*/ 2333625 w 7677150"/>
              <a:gd name="connsiteY6" fmla="*/ 64130 h 111755"/>
              <a:gd name="connsiteX7" fmla="*/ 2771775 w 7677150"/>
              <a:gd name="connsiteY7" fmla="*/ 73655 h 111755"/>
              <a:gd name="connsiteX8" fmla="*/ 2886075 w 7677150"/>
              <a:gd name="connsiteY8" fmla="*/ 83180 h 111755"/>
              <a:gd name="connsiteX9" fmla="*/ 3038475 w 7677150"/>
              <a:gd name="connsiteY9" fmla="*/ 92705 h 111755"/>
              <a:gd name="connsiteX10" fmla="*/ 3981450 w 7677150"/>
              <a:gd name="connsiteY10" fmla="*/ 73655 h 111755"/>
              <a:gd name="connsiteX11" fmla="*/ 4076700 w 7677150"/>
              <a:gd name="connsiteY11" fmla="*/ 64130 h 111755"/>
              <a:gd name="connsiteX12" fmla="*/ 4191000 w 7677150"/>
              <a:gd name="connsiteY12" fmla="*/ 54605 h 111755"/>
              <a:gd name="connsiteX13" fmla="*/ 4591050 w 7677150"/>
              <a:gd name="connsiteY13" fmla="*/ 92705 h 111755"/>
              <a:gd name="connsiteX14" fmla="*/ 4695825 w 7677150"/>
              <a:gd name="connsiteY14" fmla="*/ 111755 h 111755"/>
              <a:gd name="connsiteX15" fmla="*/ 5448300 w 7677150"/>
              <a:gd name="connsiteY15" fmla="*/ 102230 h 111755"/>
              <a:gd name="connsiteX16" fmla="*/ 5734050 w 7677150"/>
              <a:gd name="connsiteY16" fmla="*/ 83180 h 111755"/>
              <a:gd name="connsiteX17" fmla="*/ 5829300 w 7677150"/>
              <a:gd name="connsiteY17" fmla="*/ 64130 h 111755"/>
              <a:gd name="connsiteX18" fmla="*/ 6296025 w 7677150"/>
              <a:gd name="connsiteY18" fmla="*/ 45080 h 111755"/>
              <a:gd name="connsiteX19" fmla="*/ 6381750 w 7677150"/>
              <a:gd name="connsiteY19" fmla="*/ 26030 h 111755"/>
              <a:gd name="connsiteX20" fmla="*/ 6667500 w 7677150"/>
              <a:gd name="connsiteY20" fmla="*/ 16505 h 111755"/>
              <a:gd name="connsiteX21" fmla="*/ 7010400 w 7677150"/>
              <a:gd name="connsiteY21" fmla="*/ 16505 h 111755"/>
              <a:gd name="connsiteX22" fmla="*/ 7077075 w 7677150"/>
              <a:gd name="connsiteY22" fmla="*/ 26030 h 111755"/>
              <a:gd name="connsiteX23" fmla="*/ 7315200 w 7677150"/>
              <a:gd name="connsiteY23" fmla="*/ 35555 h 111755"/>
              <a:gd name="connsiteX24" fmla="*/ 7381875 w 7677150"/>
              <a:gd name="connsiteY24" fmla="*/ 45080 h 111755"/>
              <a:gd name="connsiteX25" fmla="*/ 7419975 w 7677150"/>
              <a:gd name="connsiteY25" fmla="*/ 54605 h 111755"/>
              <a:gd name="connsiteX26" fmla="*/ 7677150 w 7677150"/>
              <a:gd name="connsiteY26" fmla="*/ 64130 h 11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77150" h="111755">
                <a:moveTo>
                  <a:pt x="0" y="16505"/>
                </a:moveTo>
                <a:cubicBezTo>
                  <a:pt x="212693" y="46890"/>
                  <a:pt x="125158" y="36242"/>
                  <a:pt x="542925" y="54605"/>
                </a:cubicBezTo>
                <a:cubicBezTo>
                  <a:pt x="673013" y="60323"/>
                  <a:pt x="803298" y="60125"/>
                  <a:pt x="933450" y="64130"/>
                </a:cubicBezTo>
                <a:cubicBezTo>
                  <a:pt x="1009680" y="66476"/>
                  <a:pt x="1085829" y="71027"/>
                  <a:pt x="1162050" y="73655"/>
                </a:cubicBezTo>
                <a:lnTo>
                  <a:pt x="1485900" y="83180"/>
                </a:lnTo>
                <a:cubicBezTo>
                  <a:pt x="1700914" y="119016"/>
                  <a:pt x="1566658" y="100229"/>
                  <a:pt x="2038350" y="83180"/>
                </a:cubicBezTo>
                <a:cubicBezTo>
                  <a:pt x="2136915" y="79617"/>
                  <a:pt x="2333625" y="64130"/>
                  <a:pt x="2333625" y="64130"/>
                </a:cubicBezTo>
                <a:lnTo>
                  <a:pt x="2771775" y="73655"/>
                </a:lnTo>
                <a:cubicBezTo>
                  <a:pt x="2809984" y="74973"/>
                  <a:pt x="2847940" y="80456"/>
                  <a:pt x="2886075" y="83180"/>
                </a:cubicBezTo>
                <a:lnTo>
                  <a:pt x="3038475" y="92705"/>
                </a:lnTo>
                <a:lnTo>
                  <a:pt x="3981450" y="73655"/>
                </a:lnTo>
                <a:cubicBezTo>
                  <a:pt x="4013330" y="72298"/>
                  <a:pt x="4044923" y="67019"/>
                  <a:pt x="4076700" y="64130"/>
                </a:cubicBezTo>
                <a:lnTo>
                  <a:pt x="4191000" y="54605"/>
                </a:lnTo>
                <a:cubicBezTo>
                  <a:pt x="4222925" y="57381"/>
                  <a:pt x="4542057" y="83797"/>
                  <a:pt x="4591050" y="92705"/>
                </a:cubicBezTo>
                <a:lnTo>
                  <a:pt x="4695825" y="111755"/>
                </a:lnTo>
                <a:lnTo>
                  <a:pt x="5448300" y="102230"/>
                </a:lnTo>
                <a:cubicBezTo>
                  <a:pt x="5541147" y="100316"/>
                  <a:pt x="5640710" y="90958"/>
                  <a:pt x="5734050" y="83180"/>
                </a:cubicBezTo>
                <a:cubicBezTo>
                  <a:pt x="5765800" y="76830"/>
                  <a:pt x="5796945" y="65374"/>
                  <a:pt x="5829300" y="64130"/>
                </a:cubicBezTo>
                <a:lnTo>
                  <a:pt x="6296025" y="45080"/>
                </a:lnTo>
                <a:cubicBezTo>
                  <a:pt x="6313616" y="40682"/>
                  <a:pt x="6366075" y="26926"/>
                  <a:pt x="6381750" y="26030"/>
                </a:cubicBezTo>
                <a:cubicBezTo>
                  <a:pt x="6476898" y="20593"/>
                  <a:pt x="6572250" y="19680"/>
                  <a:pt x="6667500" y="16505"/>
                </a:cubicBezTo>
                <a:cubicBezTo>
                  <a:pt x="6807560" y="-11507"/>
                  <a:pt x="6724061" y="1435"/>
                  <a:pt x="7010400" y="16505"/>
                </a:cubicBezTo>
                <a:cubicBezTo>
                  <a:pt x="7032820" y="17685"/>
                  <a:pt x="7054668" y="24630"/>
                  <a:pt x="7077075" y="26030"/>
                </a:cubicBezTo>
                <a:cubicBezTo>
                  <a:pt x="7156359" y="30985"/>
                  <a:pt x="7235825" y="32380"/>
                  <a:pt x="7315200" y="35555"/>
                </a:cubicBezTo>
                <a:cubicBezTo>
                  <a:pt x="7337425" y="38730"/>
                  <a:pt x="7359786" y="41064"/>
                  <a:pt x="7381875" y="45080"/>
                </a:cubicBezTo>
                <a:cubicBezTo>
                  <a:pt x="7394755" y="47422"/>
                  <a:pt x="7406974" y="53075"/>
                  <a:pt x="7419975" y="54605"/>
                </a:cubicBezTo>
                <a:cubicBezTo>
                  <a:pt x="7529915" y="67539"/>
                  <a:pt x="7564899" y="64130"/>
                  <a:pt x="7677150" y="64130"/>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6" name="Obdélník 5"/>
          <p:cNvSpPr/>
          <p:nvPr/>
        </p:nvSpPr>
        <p:spPr>
          <a:xfrm>
            <a:off x="1428836" y="2103223"/>
            <a:ext cx="6196994" cy="1901880"/>
          </a:xfrm>
          <a:prstGeom prst="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cxnSp>
        <p:nvCxnSpPr>
          <p:cNvPr id="7" name="Přímá spojnice se šipkou 6"/>
          <p:cNvCxnSpPr/>
          <p:nvPr/>
        </p:nvCxnSpPr>
        <p:spPr>
          <a:xfrm>
            <a:off x="1692506" y="205714"/>
            <a:ext cx="1432160" cy="1375441"/>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Volný tvar 7"/>
          <p:cNvSpPr/>
          <p:nvPr/>
        </p:nvSpPr>
        <p:spPr>
          <a:xfrm>
            <a:off x="3185295" y="1590626"/>
            <a:ext cx="825966" cy="419177"/>
          </a:xfrm>
          <a:custGeom>
            <a:avLst/>
            <a:gdLst>
              <a:gd name="connsiteX0" fmla="*/ 0 w 1038225"/>
              <a:gd name="connsiteY0" fmla="*/ 85802 h 419177"/>
              <a:gd name="connsiteX1" fmla="*/ 28575 w 1038225"/>
              <a:gd name="connsiteY1" fmla="*/ 190577 h 419177"/>
              <a:gd name="connsiteX2" fmla="*/ 38100 w 1038225"/>
              <a:gd name="connsiteY2" fmla="*/ 219152 h 419177"/>
              <a:gd name="connsiteX3" fmla="*/ 66675 w 1038225"/>
              <a:gd name="connsiteY3" fmla="*/ 238202 h 419177"/>
              <a:gd name="connsiteX4" fmla="*/ 152400 w 1038225"/>
              <a:gd name="connsiteY4" fmla="*/ 228677 h 419177"/>
              <a:gd name="connsiteX5" fmla="*/ 180975 w 1038225"/>
              <a:gd name="connsiteY5" fmla="*/ 209627 h 419177"/>
              <a:gd name="connsiteX6" fmla="*/ 209550 w 1038225"/>
              <a:gd name="connsiteY6" fmla="*/ 200102 h 419177"/>
              <a:gd name="connsiteX7" fmla="*/ 247650 w 1038225"/>
              <a:gd name="connsiteY7" fmla="*/ 181052 h 419177"/>
              <a:gd name="connsiteX8" fmla="*/ 304800 w 1038225"/>
              <a:gd name="connsiteY8" fmla="*/ 162002 h 419177"/>
              <a:gd name="connsiteX9" fmla="*/ 323850 w 1038225"/>
              <a:gd name="connsiteY9" fmla="*/ 219152 h 419177"/>
              <a:gd name="connsiteX10" fmla="*/ 333375 w 1038225"/>
              <a:gd name="connsiteY10" fmla="*/ 257252 h 419177"/>
              <a:gd name="connsiteX11" fmla="*/ 371475 w 1038225"/>
              <a:gd name="connsiteY11" fmla="*/ 285827 h 419177"/>
              <a:gd name="connsiteX12" fmla="*/ 419100 w 1038225"/>
              <a:gd name="connsiteY12" fmla="*/ 381077 h 419177"/>
              <a:gd name="connsiteX13" fmla="*/ 438150 w 1038225"/>
              <a:gd name="connsiteY13" fmla="*/ 409652 h 419177"/>
              <a:gd name="connsiteX14" fmla="*/ 466725 w 1038225"/>
              <a:gd name="connsiteY14" fmla="*/ 419177 h 419177"/>
              <a:gd name="connsiteX15" fmla="*/ 495300 w 1038225"/>
              <a:gd name="connsiteY15" fmla="*/ 381077 h 419177"/>
              <a:gd name="connsiteX16" fmla="*/ 523875 w 1038225"/>
              <a:gd name="connsiteY16" fmla="*/ 314402 h 419177"/>
              <a:gd name="connsiteX17" fmla="*/ 533400 w 1038225"/>
              <a:gd name="connsiteY17" fmla="*/ 247727 h 419177"/>
              <a:gd name="connsiteX18" fmla="*/ 590550 w 1038225"/>
              <a:gd name="connsiteY18" fmla="*/ 228677 h 419177"/>
              <a:gd name="connsiteX19" fmla="*/ 647700 w 1038225"/>
              <a:gd name="connsiteY19" fmla="*/ 247727 h 419177"/>
              <a:gd name="connsiteX20" fmla="*/ 704850 w 1038225"/>
              <a:gd name="connsiteY20" fmla="*/ 285827 h 419177"/>
              <a:gd name="connsiteX21" fmla="*/ 733425 w 1038225"/>
              <a:gd name="connsiteY21" fmla="*/ 304877 h 419177"/>
              <a:gd name="connsiteX22" fmla="*/ 771525 w 1038225"/>
              <a:gd name="connsiteY22" fmla="*/ 323927 h 419177"/>
              <a:gd name="connsiteX23" fmla="*/ 828675 w 1038225"/>
              <a:gd name="connsiteY23" fmla="*/ 342977 h 419177"/>
              <a:gd name="connsiteX24" fmla="*/ 857250 w 1038225"/>
              <a:gd name="connsiteY24" fmla="*/ 323927 h 419177"/>
              <a:gd name="connsiteX25" fmla="*/ 904875 w 1038225"/>
              <a:gd name="connsiteY25" fmla="*/ 219152 h 419177"/>
              <a:gd name="connsiteX26" fmla="*/ 981075 w 1038225"/>
              <a:gd name="connsiteY26" fmla="*/ 114377 h 419177"/>
              <a:gd name="connsiteX27" fmla="*/ 1000125 w 1038225"/>
              <a:gd name="connsiteY27" fmla="*/ 57227 h 419177"/>
              <a:gd name="connsiteX28" fmla="*/ 1019175 w 1038225"/>
              <a:gd name="connsiteY28" fmla="*/ 28652 h 419177"/>
              <a:gd name="connsiteX29" fmla="*/ 1038225 w 1038225"/>
              <a:gd name="connsiteY29" fmla="*/ 77 h 41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38225" h="419177">
                <a:moveTo>
                  <a:pt x="0" y="85802"/>
                </a:moveTo>
                <a:cubicBezTo>
                  <a:pt x="13463" y="153118"/>
                  <a:pt x="4405" y="118068"/>
                  <a:pt x="28575" y="190577"/>
                </a:cubicBezTo>
                <a:cubicBezTo>
                  <a:pt x="31750" y="200102"/>
                  <a:pt x="29746" y="213583"/>
                  <a:pt x="38100" y="219152"/>
                </a:cubicBezTo>
                <a:lnTo>
                  <a:pt x="66675" y="238202"/>
                </a:lnTo>
                <a:cubicBezTo>
                  <a:pt x="95250" y="235027"/>
                  <a:pt x="124508" y="235650"/>
                  <a:pt x="152400" y="228677"/>
                </a:cubicBezTo>
                <a:cubicBezTo>
                  <a:pt x="163506" y="225901"/>
                  <a:pt x="170736" y="214747"/>
                  <a:pt x="180975" y="209627"/>
                </a:cubicBezTo>
                <a:cubicBezTo>
                  <a:pt x="189955" y="205137"/>
                  <a:pt x="200322" y="204057"/>
                  <a:pt x="209550" y="200102"/>
                </a:cubicBezTo>
                <a:cubicBezTo>
                  <a:pt x="222601" y="194509"/>
                  <a:pt x="234467" y="186325"/>
                  <a:pt x="247650" y="181052"/>
                </a:cubicBezTo>
                <a:cubicBezTo>
                  <a:pt x="266294" y="173594"/>
                  <a:pt x="304800" y="162002"/>
                  <a:pt x="304800" y="162002"/>
                </a:cubicBezTo>
                <a:cubicBezTo>
                  <a:pt x="311150" y="181052"/>
                  <a:pt x="318980" y="199671"/>
                  <a:pt x="323850" y="219152"/>
                </a:cubicBezTo>
                <a:cubicBezTo>
                  <a:pt x="327025" y="231852"/>
                  <a:pt x="325766" y="246600"/>
                  <a:pt x="333375" y="257252"/>
                </a:cubicBezTo>
                <a:cubicBezTo>
                  <a:pt x="342602" y="270170"/>
                  <a:pt x="358775" y="276302"/>
                  <a:pt x="371475" y="285827"/>
                </a:cubicBezTo>
                <a:cubicBezTo>
                  <a:pt x="386553" y="346139"/>
                  <a:pt x="373738" y="313035"/>
                  <a:pt x="419100" y="381077"/>
                </a:cubicBezTo>
                <a:cubicBezTo>
                  <a:pt x="425450" y="390602"/>
                  <a:pt x="427290" y="406032"/>
                  <a:pt x="438150" y="409652"/>
                </a:cubicBezTo>
                <a:lnTo>
                  <a:pt x="466725" y="419177"/>
                </a:lnTo>
                <a:cubicBezTo>
                  <a:pt x="476250" y="406477"/>
                  <a:pt x="488200" y="395276"/>
                  <a:pt x="495300" y="381077"/>
                </a:cubicBezTo>
                <a:cubicBezTo>
                  <a:pt x="556807" y="258062"/>
                  <a:pt x="454534" y="418413"/>
                  <a:pt x="523875" y="314402"/>
                </a:cubicBezTo>
                <a:cubicBezTo>
                  <a:pt x="527050" y="292177"/>
                  <a:pt x="519617" y="265448"/>
                  <a:pt x="533400" y="247727"/>
                </a:cubicBezTo>
                <a:cubicBezTo>
                  <a:pt x="545728" y="231876"/>
                  <a:pt x="590550" y="228677"/>
                  <a:pt x="590550" y="228677"/>
                </a:cubicBezTo>
                <a:cubicBezTo>
                  <a:pt x="609600" y="235027"/>
                  <a:pt x="630992" y="236588"/>
                  <a:pt x="647700" y="247727"/>
                </a:cubicBezTo>
                <a:lnTo>
                  <a:pt x="704850" y="285827"/>
                </a:lnTo>
                <a:cubicBezTo>
                  <a:pt x="714375" y="292177"/>
                  <a:pt x="723186" y="299757"/>
                  <a:pt x="733425" y="304877"/>
                </a:cubicBezTo>
                <a:cubicBezTo>
                  <a:pt x="746125" y="311227"/>
                  <a:pt x="758342" y="318654"/>
                  <a:pt x="771525" y="323927"/>
                </a:cubicBezTo>
                <a:cubicBezTo>
                  <a:pt x="790169" y="331385"/>
                  <a:pt x="828675" y="342977"/>
                  <a:pt x="828675" y="342977"/>
                </a:cubicBezTo>
                <a:cubicBezTo>
                  <a:pt x="838200" y="336627"/>
                  <a:pt x="850381" y="333085"/>
                  <a:pt x="857250" y="323927"/>
                </a:cubicBezTo>
                <a:cubicBezTo>
                  <a:pt x="882438" y="290343"/>
                  <a:pt x="886772" y="255357"/>
                  <a:pt x="904875" y="219152"/>
                </a:cubicBezTo>
                <a:cubicBezTo>
                  <a:pt x="928986" y="170930"/>
                  <a:pt x="944666" y="158067"/>
                  <a:pt x="981075" y="114377"/>
                </a:cubicBezTo>
                <a:cubicBezTo>
                  <a:pt x="987425" y="95327"/>
                  <a:pt x="988986" y="73935"/>
                  <a:pt x="1000125" y="57227"/>
                </a:cubicBezTo>
                <a:cubicBezTo>
                  <a:pt x="1006475" y="47702"/>
                  <a:pt x="1014055" y="38891"/>
                  <a:pt x="1019175" y="28652"/>
                </a:cubicBezTo>
                <a:cubicBezTo>
                  <a:pt x="1034969" y="-2935"/>
                  <a:pt x="1016995" y="77"/>
                  <a:pt x="1038225" y="77"/>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9" name="Volný tvar 8"/>
          <p:cNvSpPr/>
          <p:nvPr/>
        </p:nvSpPr>
        <p:spPr>
          <a:xfrm>
            <a:off x="2200190" y="1647828"/>
            <a:ext cx="924476" cy="422559"/>
          </a:xfrm>
          <a:custGeom>
            <a:avLst/>
            <a:gdLst>
              <a:gd name="connsiteX0" fmla="*/ 1162050 w 1162050"/>
              <a:gd name="connsiteY0" fmla="*/ 47625 h 422558"/>
              <a:gd name="connsiteX1" fmla="*/ 1076325 w 1162050"/>
              <a:gd name="connsiteY1" fmla="*/ 66675 h 422558"/>
              <a:gd name="connsiteX2" fmla="*/ 1047750 w 1162050"/>
              <a:gd name="connsiteY2" fmla="*/ 104775 h 422558"/>
              <a:gd name="connsiteX3" fmla="*/ 1028700 w 1162050"/>
              <a:gd name="connsiteY3" fmla="*/ 133350 h 422558"/>
              <a:gd name="connsiteX4" fmla="*/ 1000125 w 1162050"/>
              <a:gd name="connsiteY4" fmla="*/ 171450 h 422558"/>
              <a:gd name="connsiteX5" fmla="*/ 981075 w 1162050"/>
              <a:gd name="connsiteY5" fmla="*/ 209550 h 422558"/>
              <a:gd name="connsiteX6" fmla="*/ 847725 w 1162050"/>
              <a:gd name="connsiteY6" fmla="*/ 171450 h 422558"/>
              <a:gd name="connsiteX7" fmla="*/ 819150 w 1162050"/>
              <a:gd name="connsiteY7" fmla="*/ 152400 h 422558"/>
              <a:gd name="connsiteX8" fmla="*/ 762000 w 1162050"/>
              <a:gd name="connsiteY8" fmla="*/ 133350 h 422558"/>
              <a:gd name="connsiteX9" fmla="*/ 733425 w 1162050"/>
              <a:gd name="connsiteY9" fmla="*/ 123825 h 422558"/>
              <a:gd name="connsiteX10" fmla="*/ 704850 w 1162050"/>
              <a:gd name="connsiteY10" fmla="*/ 104775 h 422558"/>
              <a:gd name="connsiteX11" fmla="*/ 676275 w 1162050"/>
              <a:gd name="connsiteY11" fmla="*/ 76200 h 422558"/>
              <a:gd name="connsiteX12" fmla="*/ 647700 w 1162050"/>
              <a:gd name="connsiteY12" fmla="*/ 66675 h 422558"/>
              <a:gd name="connsiteX13" fmla="*/ 628650 w 1162050"/>
              <a:gd name="connsiteY13" fmla="*/ 104775 h 422558"/>
              <a:gd name="connsiteX14" fmla="*/ 600075 w 1162050"/>
              <a:gd name="connsiteY14" fmla="*/ 133350 h 422558"/>
              <a:gd name="connsiteX15" fmla="*/ 552450 w 1162050"/>
              <a:gd name="connsiteY15" fmla="*/ 285750 h 422558"/>
              <a:gd name="connsiteX16" fmla="*/ 542925 w 1162050"/>
              <a:gd name="connsiteY16" fmla="*/ 342900 h 422558"/>
              <a:gd name="connsiteX17" fmla="*/ 533400 w 1162050"/>
              <a:gd name="connsiteY17" fmla="*/ 419100 h 422558"/>
              <a:gd name="connsiteX18" fmla="*/ 485775 w 1162050"/>
              <a:gd name="connsiteY18" fmla="*/ 400050 h 422558"/>
              <a:gd name="connsiteX19" fmla="*/ 447675 w 1162050"/>
              <a:gd name="connsiteY19" fmla="*/ 371475 h 422558"/>
              <a:gd name="connsiteX20" fmla="*/ 419100 w 1162050"/>
              <a:gd name="connsiteY20" fmla="*/ 352425 h 422558"/>
              <a:gd name="connsiteX21" fmla="*/ 352425 w 1162050"/>
              <a:gd name="connsiteY21" fmla="*/ 285750 h 422558"/>
              <a:gd name="connsiteX22" fmla="*/ 314325 w 1162050"/>
              <a:gd name="connsiteY22" fmla="*/ 266700 h 422558"/>
              <a:gd name="connsiteX23" fmla="*/ 295275 w 1162050"/>
              <a:gd name="connsiteY23" fmla="*/ 238125 h 422558"/>
              <a:gd name="connsiteX24" fmla="*/ 238125 w 1162050"/>
              <a:gd name="connsiteY24" fmla="*/ 200025 h 422558"/>
              <a:gd name="connsiteX25" fmla="*/ 219075 w 1162050"/>
              <a:gd name="connsiteY25" fmla="*/ 161925 h 422558"/>
              <a:gd name="connsiteX26" fmla="*/ 247650 w 1162050"/>
              <a:gd name="connsiteY26" fmla="*/ 142875 h 422558"/>
              <a:gd name="connsiteX27" fmla="*/ 276225 w 1162050"/>
              <a:gd name="connsiteY27" fmla="*/ 133350 h 422558"/>
              <a:gd name="connsiteX28" fmla="*/ 333375 w 1162050"/>
              <a:gd name="connsiteY28" fmla="*/ 104775 h 422558"/>
              <a:gd name="connsiteX29" fmla="*/ 266700 w 1162050"/>
              <a:gd name="connsiteY29" fmla="*/ 76200 h 422558"/>
              <a:gd name="connsiteX30" fmla="*/ 161925 w 1162050"/>
              <a:gd name="connsiteY30" fmla="*/ 57150 h 422558"/>
              <a:gd name="connsiteX31" fmla="*/ 0 w 1162050"/>
              <a:gd name="connsiteY31" fmla="*/ 38100 h 422558"/>
              <a:gd name="connsiteX32" fmla="*/ 28575 w 1162050"/>
              <a:gd name="connsiteY32" fmla="*/ 0 h 42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2050" h="422558">
                <a:moveTo>
                  <a:pt x="1162050" y="47625"/>
                </a:moveTo>
                <a:cubicBezTo>
                  <a:pt x="1133475" y="53975"/>
                  <a:pt x="1102507" y="53584"/>
                  <a:pt x="1076325" y="66675"/>
                </a:cubicBezTo>
                <a:cubicBezTo>
                  <a:pt x="1062126" y="73775"/>
                  <a:pt x="1056977" y="91857"/>
                  <a:pt x="1047750" y="104775"/>
                </a:cubicBezTo>
                <a:cubicBezTo>
                  <a:pt x="1041096" y="114090"/>
                  <a:pt x="1035354" y="124035"/>
                  <a:pt x="1028700" y="133350"/>
                </a:cubicBezTo>
                <a:cubicBezTo>
                  <a:pt x="1019473" y="146268"/>
                  <a:pt x="1008539" y="157988"/>
                  <a:pt x="1000125" y="171450"/>
                </a:cubicBezTo>
                <a:cubicBezTo>
                  <a:pt x="992600" y="183491"/>
                  <a:pt x="987425" y="196850"/>
                  <a:pt x="981075" y="209550"/>
                </a:cubicBezTo>
                <a:cubicBezTo>
                  <a:pt x="970914" y="207010"/>
                  <a:pt x="864123" y="182382"/>
                  <a:pt x="847725" y="171450"/>
                </a:cubicBezTo>
                <a:cubicBezTo>
                  <a:pt x="838200" y="165100"/>
                  <a:pt x="829611" y="157049"/>
                  <a:pt x="819150" y="152400"/>
                </a:cubicBezTo>
                <a:cubicBezTo>
                  <a:pt x="800800" y="144245"/>
                  <a:pt x="781050" y="139700"/>
                  <a:pt x="762000" y="133350"/>
                </a:cubicBezTo>
                <a:cubicBezTo>
                  <a:pt x="752475" y="130175"/>
                  <a:pt x="741779" y="129394"/>
                  <a:pt x="733425" y="123825"/>
                </a:cubicBezTo>
                <a:cubicBezTo>
                  <a:pt x="723900" y="117475"/>
                  <a:pt x="713644" y="112104"/>
                  <a:pt x="704850" y="104775"/>
                </a:cubicBezTo>
                <a:cubicBezTo>
                  <a:pt x="694502" y="96151"/>
                  <a:pt x="687483" y="83672"/>
                  <a:pt x="676275" y="76200"/>
                </a:cubicBezTo>
                <a:cubicBezTo>
                  <a:pt x="667921" y="70631"/>
                  <a:pt x="657225" y="69850"/>
                  <a:pt x="647700" y="66675"/>
                </a:cubicBezTo>
                <a:cubicBezTo>
                  <a:pt x="641350" y="79375"/>
                  <a:pt x="636903" y="93221"/>
                  <a:pt x="628650" y="104775"/>
                </a:cubicBezTo>
                <a:cubicBezTo>
                  <a:pt x="620820" y="115736"/>
                  <a:pt x="604335" y="120571"/>
                  <a:pt x="600075" y="133350"/>
                </a:cubicBezTo>
                <a:cubicBezTo>
                  <a:pt x="539427" y="315293"/>
                  <a:pt x="620224" y="195384"/>
                  <a:pt x="552450" y="285750"/>
                </a:cubicBezTo>
                <a:cubicBezTo>
                  <a:pt x="549275" y="304800"/>
                  <a:pt x="545656" y="323781"/>
                  <a:pt x="542925" y="342900"/>
                </a:cubicBezTo>
                <a:cubicBezTo>
                  <a:pt x="539305" y="368240"/>
                  <a:pt x="551500" y="401000"/>
                  <a:pt x="533400" y="419100"/>
                </a:cubicBezTo>
                <a:cubicBezTo>
                  <a:pt x="521310" y="431190"/>
                  <a:pt x="500721" y="408353"/>
                  <a:pt x="485775" y="400050"/>
                </a:cubicBezTo>
                <a:cubicBezTo>
                  <a:pt x="471898" y="392340"/>
                  <a:pt x="460593" y="380702"/>
                  <a:pt x="447675" y="371475"/>
                </a:cubicBezTo>
                <a:cubicBezTo>
                  <a:pt x="438360" y="364821"/>
                  <a:pt x="427609" y="360083"/>
                  <a:pt x="419100" y="352425"/>
                </a:cubicBezTo>
                <a:cubicBezTo>
                  <a:pt x="395738" y="331399"/>
                  <a:pt x="380538" y="299806"/>
                  <a:pt x="352425" y="285750"/>
                </a:cubicBezTo>
                <a:lnTo>
                  <a:pt x="314325" y="266700"/>
                </a:lnTo>
                <a:cubicBezTo>
                  <a:pt x="307975" y="257175"/>
                  <a:pt x="303890" y="245663"/>
                  <a:pt x="295275" y="238125"/>
                </a:cubicBezTo>
                <a:cubicBezTo>
                  <a:pt x="278045" y="223048"/>
                  <a:pt x="238125" y="200025"/>
                  <a:pt x="238125" y="200025"/>
                </a:cubicBezTo>
                <a:cubicBezTo>
                  <a:pt x="231775" y="187325"/>
                  <a:pt x="216741" y="175931"/>
                  <a:pt x="219075" y="161925"/>
                </a:cubicBezTo>
                <a:cubicBezTo>
                  <a:pt x="220957" y="150633"/>
                  <a:pt x="237411" y="147995"/>
                  <a:pt x="247650" y="142875"/>
                </a:cubicBezTo>
                <a:cubicBezTo>
                  <a:pt x="256630" y="138385"/>
                  <a:pt x="267245" y="137840"/>
                  <a:pt x="276225" y="133350"/>
                </a:cubicBezTo>
                <a:cubicBezTo>
                  <a:pt x="350083" y="96421"/>
                  <a:pt x="261551" y="128716"/>
                  <a:pt x="333375" y="104775"/>
                </a:cubicBezTo>
                <a:cubicBezTo>
                  <a:pt x="311150" y="95250"/>
                  <a:pt x="289424" y="84463"/>
                  <a:pt x="266700" y="76200"/>
                </a:cubicBezTo>
                <a:cubicBezTo>
                  <a:pt x="235753" y="64947"/>
                  <a:pt x="191939" y="62152"/>
                  <a:pt x="161925" y="57150"/>
                </a:cubicBezTo>
                <a:cubicBezTo>
                  <a:pt x="42765" y="37290"/>
                  <a:pt x="210834" y="55670"/>
                  <a:pt x="0" y="38100"/>
                </a:cubicBezTo>
                <a:cubicBezTo>
                  <a:pt x="21541" y="5789"/>
                  <a:pt x="10955" y="17620"/>
                  <a:pt x="285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10" name="Volný tvar 9"/>
          <p:cNvSpPr/>
          <p:nvPr/>
        </p:nvSpPr>
        <p:spPr>
          <a:xfrm>
            <a:off x="3139825" y="1581153"/>
            <a:ext cx="2205102" cy="1800225"/>
          </a:xfrm>
          <a:custGeom>
            <a:avLst/>
            <a:gdLst>
              <a:gd name="connsiteX0" fmla="*/ 38100 w 2771775"/>
              <a:gd name="connsiteY0" fmla="*/ 123825 h 1800225"/>
              <a:gd name="connsiteX1" fmla="*/ 28575 w 2771775"/>
              <a:gd name="connsiteY1" fmla="*/ 219075 h 1800225"/>
              <a:gd name="connsiteX2" fmla="*/ 9525 w 2771775"/>
              <a:gd name="connsiteY2" fmla="*/ 276225 h 1800225"/>
              <a:gd name="connsiteX3" fmla="*/ 0 w 2771775"/>
              <a:gd name="connsiteY3" fmla="*/ 400050 h 1800225"/>
              <a:gd name="connsiteX4" fmla="*/ 9525 w 2771775"/>
              <a:gd name="connsiteY4" fmla="*/ 1104900 h 1800225"/>
              <a:gd name="connsiteX5" fmla="*/ 19050 w 2771775"/>
              <a:gd name="connsiteY5" fmla="*/ 1190625 h 1800225"/>
              <a:gd name="connsiteX6" fmla="*/ 38100 w 2771775"/>
              <a:gd name="connsiteY6" fmla="*/ 1314450 h 1800225"/>
              <a:gd name="connsiteX7" fmla="*/ 47625 w 2771775"/>
              <a:gd name="connsiteY7" fmla="*/ 1352550 h 1800225"/>
              <a:gd name="connsiteX8" fmla="*/ 123825 w 2771775"/>
              <a:gd name="connsiteY8" fmla="*/ 1304925 h 1800225"/>
              <a:gd name="connsiteX9" fmla="*/ 180975 w 2771775"/>
              <a:gd name="connsiteY9" fmla="*/ 1266825 h 1800225"/>
              <a:gd name="connsiteX10" fmla="*/ 228600 w 2771775"/>
              <a:gd name="connsiteY10" fmla="*/ 1209675 h 1800225"/>
              <a:gd name="connsiteX11" fmla="*/ 257175 w 2771775"/>
              <a:gd name="connsiteY11" fmla="*/ 1171575 h 1800225"/>
              <a:gd name="connsiteX12" fmla="*/ 352425 w 2771775"/>
              <a:gd name="connsiteY12" fmla="*/ 1114425 h 1800225"/>
              <a:gd name="connsiteX13" fmla="*/ 390525 w 2771775"/>
              <a:gd name="connsiteY13" fmla="*/ 1076325 h 1800225"/>
              <a:gd name="connsiteX14" fmla="*/ 428625 w 2771775"/>
              <a:gd name="connsiteY14" fmla="*/ 1057275 h 1800225"/>
              <a:gd name="connsiteX15" fmla="*/ 495300 w 2771775"/>
              <a:gd name="connsiteY15" fmla="*/ 1009650 h 1800225"/>
              <a:gd name="connsiteX16" fmla="*/ 542925 w 2771775"/>
              <a:gd name="connsiteY16" fmla="*/ 1000125 h 1800225"/>
              <a:gd name="connsiteX17" fmla="*/ 609600 w 2771775"/>
              <a:gd name="connsiteY17" fmla="*/ 981075 h 1800225"/>
              <a:gd name="connsiteX18" fmla="*/ 638175 w 2771775"/>
              <a:gd name="connsiteY18" fmla="*/ 971550 h 1800225"/>
              <a:gd name="connsiteX19" fmla="*/ 695325 w 2771775"/>
              <a:gd name="connsiteY19" fmla="*/ 962025 h 1800225"/>
              <a:gd name="connsiteX20" fmla="*/ 723900 w 2771775"/>
              <a:gd name="connsiteY20" fmla="*/ 942975 h 1800225"/>
              <a:gd name="connsiteX21" fmla="*/ 742950 w 2771775"/>
              <a:gd name="connsiteY21" fmla="*/ 990600 h 1800225"/>
              <a:gd name="connsiteX22" fmla="*/ 752475 w 2771775"/>
              <a:gd name="connsiteY22" fmla="*/ 1047750 h 1800225"/>
              <a:gd name="connsiteX23" fmla="*/ 762000 w 2771775"/>
              <a:gd name="connsiteY23" fmla="*/ 1095375 h 1800225"/>
              <a:gd name="connsiteX24" fmla="*/ 771525 w 2771775"/>
              <a:gd name="connsiteY24" fmla="*/ 1219200 h 1800225"/>
              <a:gd name="connsiteX25" fmla="*/ 781050 w 2771775"/>
              <a:gd name="connsiteY25" fmla="*/ 1276350 h 1800225"/>
              <a:gd name="connsiteX26" fmla="*/ 790575 w 2771775"/>
              <a:gd name="connsiteY26" fmla="*/ 1390650 h 1800225"/>
              <a:gd name="connsiteX27" fmla="*/ 876300 w 2771775"/>
              <a:gd name="connsiteY27" fmla="*/ 1504950 h 1800225"/>
              <a:gd name="connsiteX28" fmla="*/ 952500 w 2771775"/>
              <a:gd name="connsiteY28" fmla="*/ 1638300 h 1800225"/>
              <a:gd name="connsiteX29" fmla="*/ 1028700 w 2771775"/>
              <a:gd name="connsiteY29" fmla="*/ 1733550 h 1800225"/>
              <a:gd name="connsiteX30" fmla="*/ 1076325 w 2771775"/>
              <a:gd name="connsiteY30" fmla="*/ 1790700 h 1800225"/>
              <a:gd name="connsiteX31" fmla="*/ 1104900 w 2771775"/>
              <a:gd name="connsiteY31" fmla="*/ 1800225 h 1800225"/>
              <a:gd name="connsiteX32" fmla="*/ 1171575 w 2771775"/>
              <a:gd name="connsiteY32" fmla="*/ 1781175 h 1800225"/>
              <a:gd name="connsiteX33" fmla="*/ 1238250 w 2771775"/>
              <a:gd name="connsiteY33" fmla="*/ 1704975 h 1800225"/>
              <a:gd name="connsiteX34" fmla="*/ 1304925 w 2771775"/>
              <a:gd name="connsiteY34" fmla="*/ 1657350 h 1800225"/>
              <a:gd name="connsiteX35" fmla="*/ 1362075 w 2771775"/>
              <a:gd name="connsiteY35" fmla="*/ 1609725 h 1800225"/>
              <a:gd name="connsiteX36" fmla="*/ 1581150 w 2771775"/>
              <a:gd name="connsiteY36" fmla="*/ 1438275 h 1800225"/>
              <a:gd name="connsiteX37" fmla="*/ 1695450 w 2771775"/>
              <a:gd name="connsiteY37" fmla="*/ 1362075 h 1800225"/>
              <a:gd name="connsiteX38" fmla="*/ 2019300 w 2771775"/>
              <a:gd name="connsiteY38" fmla="*/ 1200150 h 1800225"/>
              <a:gd name="connsiteX39" fmla="*/ 2238375 w 2771775"/>
              <a:gd name="connsiteY39" fmla="*/ 1123950 h 1800225"/>
              <a:gd name="connsiteX40" fmla="*/ 2409825 w 2771775"/>
              <a:gd name="connsiteY40" fmla="*/ 1028700 h 1800225"/>
              <a:gd name="connsiteX41" fmla="*/ 2647950 w 2771775"/>
              <a:gd name="connsiteY41" fmla="*/ 847725 h 1800225"/>
              <a:gd name="connsiteX42" fmla="*/ 2695575 w 2771775"/>
              <a:gd name="connsiteY42" fmla="*/ 762000 h 1800225"/>
              <a:gd name="connsiteX43" fmla="*/ 2733675 w 2771775"/>
              <a:gd name="connsiteY43" fmla="*/ 714375 h 1800225"/>
              <a:gd name="connsiteX44" fmla="*/ 2762250 w 2771775"/>
              <a:gd name="connsiteY44" fmla="*/ 647700 h 1800225"/>
              <a:gd name="connsiteX45" fmla="*/ 2667000 w 2771775"/>
              <a:gd name="connsiteY45" fmla="*/ 638175 h 1800225"/>
              <a:gd name="connsiteX46" fmla="*/ 2495550 w 2771775"/>
              <a:gd name="connsiteY46" fmla="*/ 619125 h 1800225"/>
              <a:gd name="connsiteX47" fmla="*/ 2438400 w 2771775"/>
              <a:gd name="connsiteY47" fmla="*/ 581025 h 1800225"/>
              <a:gd name="connsiteX48" fmla="*/ 2409825 w 2771775"/>
              <a:gd name="connsiteY48" fmla="*/ 561975 h 1800225"/>
              <a:gd name="connsiteX49" fmla="*/ 2362200 w 2771775"/>
              <a:gd name="connsiteY49" fmla="*/ 552450 h 1800225"/>
              <a:gd name="connsiteX50" fmla="*/ 2266950 w 2771775"/>
              <a:gd name="connsiteY50" fmla="*/ 514350 h 1800225"/>
              <a:gd name="connsiteX51" fmla="*/ 2219325 w 2771775"/>
              <a:gd name="connsiteY51" fmla="*/ 504825 h 1800225"/>
              <a:gd name="connsiteX52" fmla="*/ 2162175 w 2771775"/>
              <a:gd name="connsiteY52" fmla="*/ 485775 h 1800225"/>
              <a:gd name="connsiteX53" fmla="*/ 2076450 w 2771775"/>
              <a:gd name="connsiteY53" fmla="*/ 466725 h 1800225"/>
              <a:gd name="connsiteX54" fmla="*/ 2038350 w 2771775"/>
              <a:gd name="connsiteY54" fmla="*/ 457200 h 1800225"/>
              <a:gd name="connsiteX55" fmla="*/ 1933575 w 2771775"/>
              <a:gd name="connsiteY55" fmla="*/ 447675 h 1800225"/>
              <a:gd name="connsiteX56" fmla="*/ 1962150 w 2771775"/>
              <a:gd name="connsiteY56" fmla="*/ 428625 h 1800225"/>
              <a:gd name="connsiteX57" fmla="*/ 2019300 w 2771775"/>
              <a:gd name="connsiteY57" fmla="*/ 409575 h 1800225"/>
              <a:gd name="connsiteX58" fmla="*/ 2066925 w 2771775"/>
              <a:gd name="connsiteY58" fmla="*/ 381000 h 1800225"/>
              <a:gd name="connsiteX59" fmla="*/ 2114550 w 2771775"/>
              <a:gd name="connsiteY59" fmla="*/ 371475 h 1800225"/>
              <a:gd name="connsiteX60" fmla="*/ 2190750 w 2771775"/>
              <a:gd name="connsiteY60" fmla="*/ 352425 h 1800225"/>
              <a:gd name="connsiteX61" fmla="*/ 2219325 w 2771775"/>
              <a:gd name="connsiteY61" fmla="*/ 323850 h 1800225"/>
              <a:gd name="connsiteX62" fmla="*/ 2257425 w 2771775"/>
              <a:gd name="connsiteY62" fmla="*/ 314325 h 1800225"/>
              <a:gd name="connsiteX63" fmla="*/ 2371725 w 2771775"/>
              <a:gd name="connsiteY63" fmla="*/ 285750 h 1800225"/>
              <a:gd name="connsiteX64" fmla="*/ 2438400 w 2771775"/>
              <a:gd name="connsiteY64" fmla="*/ 238125 h 1800225"/>
              <a:gd name="connsiteX65" fmla="*/ 2505075 w 2771775"/>
              <a:gd name="connsiteY65" fmla="*/ 200025 h 1800225"/>
              <a:gd name="connsiteX66" fmla="*/ 2590800 w 2771775"/>
              <a:gd name="connsiteY66" fmla="*/ 133350 h 1800225"/>
              <a:gd name="connsiteX67" fmla="*/ 2647950 w 2771775"/>
              <a:gd name="connsiteY67" fmla="*/ 104775 h 1800225"/>
              <a:gd name="connsiteX68" fmla="*/ 2667000 w 2771775"/>
              <a:gd name="connsiteY68" fmla="*/ 76200 h 1800225"/>
              <a:gd name="connsiteX69" fmla="*/ 2695575 w 2771775"/>
              <a:gd name="connsiteY69" fmla="*/ 66675 h 1800225"/>
              <a:gd name="connsiteX70" fmla="*/ 2733675 w 2771775"/>
              <a:gd name="connsiteY70" fmla="*/ 38100 h 1800225"/>
              <a:gd name="connsiteX71" fmla="*/ 2771775 w 2771775"/>
              <a:gd name="connsiteY71"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71775" h="1800225">
                <a:moveTo>
                  <a:pt x="38100" y="123825"/>
                </a:moveTo>
                <a:cubicBezTo>
                  <a:pt x="34925" y="155575"/>
                  <a:pt x="34455" y="187713"/>
                  <a:pt x="28575" y="219075"/>
                </a:cubicBezTo>
                <a:cubicBezTo>
                  <a:pt x="24874" y="238812"/>
                  <a:pt x="12657" y="256390"/>
                  <a:pt x="9525" y="276225"/>
                </a:cubicBezTo>
                <a:cubicBezTo>
                  <a:pt x="3069" y="317115"/>
                  <a:pt x="3175" y="358775"/>
                  <a:pt x="0" y="400050"/>
                </a:cubicBezTo>
                <a:cubicBezTo>
                  <a:pt x="3175" y="635000"/>
                  <a:pt x="3865" y="869997"/>
                  <a:pt x="9525" y="1104900"/>
                </a:cubicBezTo>
                <a:cubicBezTo>
                  <a:pt x="10218" y="1133643"/>
                  <a:pt x="15484" y="1162096"/>
                  <a:pt x="19050" y="1190625"/>
                </a:cubicBezTo>
                <a:cubicBezTo>
                  <a:pt x="22100" y="1215023"/>
                  <a:pt x="32804" y="1287969"/>
                  <a:pt x="38100" y="1314450"/>
                </a:cubicBezTo>
                <a:cubicBezTo>
                  <a:pt x="40667" y="1327287"/>
                  <a:pt x="44450" y="1339850"/>
                  <a:pt x="47625" y="1352550"/>
                </a:cubicBezTo>
                <a:cubicBezTo>
                  <a:pt x="176736" y="1309513"/>
                  <a:pt x="58803" y="1361819"/>
                  <a:pt x="123825" y="1304925"/>
                </a:cubicBezTo>
                <a:cubicBezTo>
                  <a:pt x="141055" y="1289848"/>
                  <a:pt x="164034" y="1282226"/>
                  <a:pt x="180975" y="1266825"/>
                </a:cubicBezTo>
                <a:cubicBezTo>
                  <a:pt x="199324" y="1250144"/>
                  <a:pt x="213109" y="1229039"/>
                  <a:pt x="228600" y="1209675"/>
                </a:cubicBezTo>
                <a:cubicBezTo>
                  <a:pt x="238517" y="1197279"/>
                  <a:pt x="244779" y="1181492"/>
                  <a:pt x="257175" y="1171575"/>
                </a:cubicBezTo>
                <a:cubicBezTo>
                  <a:pt x="268511" y="1162506"/>
                  <a:pt x="331745" y="1132151"/>
                  <a:pt x="352425" y="1114425"/>
                </a:cubicBezTo>
                <a:cubicBezTo>
                  <a:pt x="366062" y="1102736"/>
                  <a:pt x="376157" y="1087101"/>
                  <a:pt x="390525" y="1076325"/>
                </a:cubicBezTo>
                <a:cubicBezTo>
                  <a:pt x="401884" y="1067806"/>
                  <a:pt x="417071" y="1065528"/>
                  <a:pt x="428625" y="1057275"/>
                </a:cubicBezTo>
                <a:cubicBezTo>
                  <a:pt x="475388" y="1023873"/>
                  <a:pt x="436564" y="1029229"/>
                  <a:pt x="495300" y="1009650"/>
                </a:cubicBezTo>
                <a:cubicBezTo>
                  <a:pt x="510659" y="1004530"/>
                  <a:pt x="527219" y="1004052"/>
                  <a:pt x="542925" y="1000125"/>
                </a:cubicBezTo>
                <a:cubicBezTo>
                  <a:pt x="565349" y="994519"/>
                  <a:pt x="587460" y="987717"/>
                  <a:pt x="609600" y="981075"/>
                </a:cubicBezTo>
                <a:cubicBezTo>
                  <a:pt x="619217" y="978190"/>
                  <a:pt x="628374" y="973728"/>
                  <a:pt x="638175" y="971550"/>
                </a:cubicBezTo>
                <a:cubicBezTo>
                  <a:pt x="657028" y="967360"/>
                  <a:pt x="676275" y="965200"/>
                  <a:pt x="695325" y="962025"/>
                </a:cubicBezTo>
                <a:cubicBezTo>
                  <a:pt x="704850" y="955675"/>
                  <a:pt x="714084" y="937085"/>
                  <a:pt x="723900" y="942975"/>
                </a:cubicBezTo>
                <a:cubicBezTo>
                  <a:pt x="738561" y="951772"/>
                  <a:pt x="738451" y="974105"/>
                  <a:pt x="742950" y="990600"/>
                </a:cubicBezTo>
                <a:cubicBezTo>
                  <a:pt x="748032" y="1009232"/>
                  <a:pt x="749020" y="1028749"/>
                  <a:pt x="752475" y="1047750"/>
                </a:cubicBezTo>
                <a:cubicBezTo>
                  <a:pt x="755371" y="1063678"/>
                  <a:pt x="758825" y="1079500"/>
                  <a:pt x="762000" y="1095375"/>
                </a:cubicBezTo>
                <a:cubicBezTo>
                  <a:pt x="765175" y="1136650"/>
                  <a:pt x="767191" y="1178031"/>
                  <a:pt x="771525" y="1219200"/>
                </a:cubicBezTo>
                <a:cubicBezTo>
                  <a:pt x="773547" y="1238407"/>
                  <a:pt x="778917" y="1257155"/>
                  <a:pt x="781050" y="1276350"/>
                </a:cubicBezTo>
                <a:cubicBezTo>
                  <a:pt x="785272" y="1314348"/>
                  <a:pt x="782281" y="1353328"/>
                  <a:pt x="790575" y="1390650"/>
                </a:cubicBezTo>
                <a:cubicBezTo>
                  <a:pt x="806098" y="1460506"/>
                  <a:pt x="835839" y="1447148"/>
                  <a:pt x="876300" y="1504950"/>
                </a:cubicBezTo>
                <a:cubicBezTo>
                  <a:pt x="905659" y="1546891"/>
                  <a:pt x="924102" y="1595703"/>
                  <a:pt x="952500" y="1638300"/>
                </a:cubicBezTo>
                <a:cubicBezTo>
                  <a:pt x="1035166" y="1762298"/>
                  <a:pt x="947266" y="1638544"/>
                  <a:pt x="1028700" y="1733550"/>
                </a:cubicBezTo>
                <a:cubicBezTo>
                  <a:pt x="1052128" y="1760883"/>
                  <a:pt x="1043296" y="1768681"/>
                  <a:pt x="1076325" y="1790700"/>
                </a:cubicBezTo>
                <a:cubicBezTo>
                  <a:pt x="1084679" y="1796269"/>
                  <a:pt x="1095375" y="1797050"/>
                  <a:pt x="1104900" y="1800225"/>
                </a:cubicBezTo>
                <a:cubicBezTo>
                  <a:pt x="1127125" y="1793875"/>
                  <a:pt x="1150901" y="1791512"/>
                  <a:pt x="1171575" y="1781175"/>
                </a:cubicBezTo>
                <a:cubicBezTo>
                  <a:pt x="1187714" y="1773105"/>
                  <a:pt x="1232200" y="1710475"/>
                  <a:pt x="1238250" y="1704975"/>
                </a:cubicBezTo>
                <a:cubicBezTo>
                  <a:pt x="1258460" y="1686603"/>
                  <a:pt x="1283277" y="1674003"/>
                  <a:pt x="1304925" y="1657350"/>
                </a:cubicBezTo>
                <a:cubicBezTo>
                  <a:pt x="1324580" y="1642231"/>
                  <a:pt x="1343726" y="1626406"/>
                  <a:pt x="1362075" y="1609725"/>
                </a:cubicBezTo>
                <a:cubicBezTo>
                  <a:pt x="1495509" y="1488421"/>
                  <a:pt x="1278581" y="1650074"/>
                  <a:pt x="1581150" y="1438275"/>
                </a:cubicBezTo>
                <a:cubicBezTo>
                  <a:pt x="1618663" y="1412016"/>
                  <a:pt x="1655133" y="1383784"/>
                  <a:pt x="1695450" y="1362075"/>
                </a:cubicBezTo>
                <a:cubicBezTo>
                  <a:pt x="1804505" y="1303353"/>
                  <a:pt x="1902648" y="1247871"/>
                  <a:pt x="2019300" y="1200150"/>
                </a:cubicBezTo>
                <a:cubicBezTo>
                  <a:pt x="2090860" y="1170876"/>
                  <a:pt x="2167581" y="1155030"/>
                  <a:pt x="2238375" y="1123950"/>
                </a:cubicBezTo>
                <a:cubicBezTo>
                  <a:pt x="2298237" y="1097669"/>
                  <a:pt x="2354732" y="1063898"/>
                  <a:pt x="2409825" y="1028700"/>
                </a:cubicBezTo>
                <a:cubicBezTo>
                  <a:pt x="2530482" y="951614"/>
                  <a:pt x="2558694" y="924230"/>
                  <a:pt x="2647950" y="847725"/>
                </a:cubicBezTo>
                <a:cubicBezTo>
                  <a:pt x="2663825" y="819150"/>
                  <a:pt x="2677898" y="789497"/>
                  <a:pt x="2695575" y="762000"/>
                </a:cubicBezTo>
                <a:cubicBezTo>
                  <a:pt x="2706569" y="744899"/>
                  <a:pt x="2722398" y="731291"/>
                  <a:pt x="2733675" y="714375"/>
                </a:cubicBezTo>
                <a:cubicBezTo>
                  <a:pt x="2749368" y="690835"/>
                  <a:pt x="2753783" y="673100"/>
                  <a:pt x="2762250" y="647700"/>
                </a:cubicBezTo>
                <a:lnTo>
                  <a:pt x="2667000" y="638175"/>
                </a:lnTo>
                <a:cubicBezTo>
                  <a:pt x="2510135" y="625103"/>
                  <a:pt x="2579955" y="640226"/>
                  <a:pt x="2495550" y="619125"/>
                </a:cubicBezTo>
                <a:lnTo>
                  <a:pt x="2438400" y="581025"/>
                </a:lnTo>
                <a:cubicBezTo>
                  <a:pt x="2428875" y="574675"/>
                  <a:pt x="2421050" y="564220"/>
                  <a:pt x="2409825" y="561975"/>
                </a:cubicBezTo>
                <a:cubicBezTo>
                  <a:pt x="2393950" y="558800"/>
                  <a:pt x="2377559" y="557570"/>
                  <a:pt x="2362200" y="552450"/>
                </a:cubicBezTo>
                <a:cubicBezTo>
                  <a:pt x="2329759" y="541636"/>
                  <a:pt x="2300482" y="521056"/>
                  <a:pt x="2266950" y="514350"/>
                </a:cubicBezTo>
                <a:cubicBezTo>
                  <a:pt x="2251075" y="511175"/>
                  <a:pt x="2234944" y="509085"/>
                  <a:pt x="2219325" y="504825"/>
                </a:cubicBezTo>
                <a:cubicBezTo>
                  <a:pt x="2199952" y="499541"/>
                  <a:pt x="2181656" y="490645"/>
                  <a:pt x="2162175" y="485775"/>
                </a:cubicBezTo>
                <a:cubicBezTo>
                  <a:pt x="2069257" y="462546"/>
                  <a:pt x="2185281" y="490910"/>
                  <a:pt x="2076450" y="466725"/>
                </a:cubicBezTo>
                <a:cubicBezTo>
                  <a:pt x="2063671" y="463885"/>
                  <a:pt x="2051326" y="458930"/>
                  <a:pt x="2038350" y="457200"/>
                </a:cubicBezTo>
                <a:cubicBezTo>
                  <a:pt x="2003589" y="452565"/>
                  <a:pt x="1968500" y="450850"/>
                  <a:pt x="1933575" y="447675"/>
                </a:cubicBezTo>
                <a:cubicBezTo>
                  <a:pt x="1943100" y="441325"/>
                  <a:pt x="1951689" y="433274"/>
                  <a:pt x="1962150" y="428625"/>
                </a:cubicBezTo>
                <a:cubicBezTo>
                  <a:pt x="1980500" y="420470"/>
                  <a:pt x="2002081" y="419906"/>
                  <a:pt x="2019300" y="409575"/>
                </a:cubicBezTo>
                <a:cubicBezTo>
                  <a:pt x="2035175" y="400050"/>
                  <a:pt x="2049736" y="387876"/>
                  <a:pt x="2066925" y="381000"/>
                </a:cubicBezTo>
                <a:cubicBezTo>
                  <a:pt x="2081956" y="374987"/>
                  <a:pt x="2098775" y="375115"/>
                  <a:pt x="2114550" y="371475"/>
                </a:cubicBezTo>
                <a:cubicBezTo>
                  <a:pt x="2140061" y="365588"/>
                  <a:pt x="2165350" y="358775"/>
                  <a:pt x="2190750" y="352425"/>
                </a:cubicBezTo>
                <a:cubicBezTo>
                  <a:pt x="2200275" y="342900"/>
                  <a:pt x="2207629" y="330533"/>
                  <a:pt x="2219325" y="323850"/>
                </a:cubicBezTo>
                <a:cubicBezTo>
                  <a:pt x="2230691" y="317355"/>
                  <a:pt x="2245006" y="318465"/>
                  <a:pt x="2257425" y="314325"/>
                </a:cubicBezTo>
                <a:cubicBezTo>
                  <a:pt x="2349859" y="283514"/>
                  <a:pt x="2256657" y="302188"/>
                  <a:pt x="2371725" y="285750"/>
                </a:cubicBezTo>
                <a:cubicBezTo>
                  <a:pt x="2388080" y="273484"/>
                  <a:pt x="2418901" y="249267"/>
                  <a:pt x="2438400" y="238125"/>
                </a:cubicBezTo>
                <a:cubicBezTo>
                  <a:pt x="2482696" y="212813"/>
                  <a:pt x="2467945" y="227872"/>
                  <a:pt x="2505075" y="200025"/>
                </a:cubicBezTo>
                <a:cubicBezTo>
                  <a:pt x="2534035" y="178305"/>
                  <a:pt x="2556457" y="144798"/>
                  <a:pt x="2590800" y="133350"/>
                </a:cubicBezTo>
                <a:cubicBezTo>
                  <a:pt x="2630235" y="120205"/>
                  <a:pt x="2611021" y="129394"/>
                  <a:pt x="2647950" y="104775"/>
                </a:cubicBezTo>
                <a:cubicBezTo>
                  <a:pt x="2654300" y="95250"/>
                  <a:pt x="2658061" y="83351"/>
                  <a:pt x="2667000" y="76200"/>
                </a:cubicBezTo>
                <a:cubicBezTo>
                  <a:pt x="2674840" y="69928"/>
                  <a:pt x="2686858" y="71656"/>
                  <a:pt x="2695575" y="66675"/>
                </a:cubicBezTo>
                <a:cubicBezTo>
                  <a:pt x="2709358" y="58799"/>
                  <a:pt x="2722450" y="49325"/>
                  <a:pt x="2733675" y="38100"/>
                </a:cubicBezTo>
                <a:cubicBezTo>
                  <a:pt x="2779651" y="-7876"/>
                  <a:pt x="2728229" y="21773"/>
                  <a:pt x="2771775"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11" name="Volný tvar 10"/>
          <p:cNvSpPr/>
          <p:nvPr/>
        </p:nvSpPr>
        <p:spPr>
          <a:xfrm>
            <a:off x="1604986" y="1638302"/>
            <a:ext cx="1519710" cy="2193588"/>
          </a:xfrm>
          <a:custGeom>
            <a:avLst/>
            <a:gdLst>
              <a:gd name="connsiteX0" fmla="*/ 1910249 w 1910249"/>
              <a:gd name="connsiteY0" fmla="*/ 104775 h 2193586"/>
              <a:gd name="connsiteX1" fmla="*/ 1853099 w 1910249"/>
              <a:gd name="connsiteY1" fmla="*/ 190500 h 2193586"/>
              <a:gd name="connsiteX2" fmla="*/ 1824524 w 1910249"/>
              <a:gd name="connsiteY2" fmla="*/ 238125 h 2193586"/>
              <a:gd name="connsiteX3" fmla="*/ 1757849 w 1910249"/>
              <a:gd name="connsiteY3" fmla="*/ 323850 h 2193586"/>
              <a:gd name="connsiteX4" fmla="*/ 1710224 w 1910249"/>
              <a:gd name="connsiteY4" fmla="*/ 409575 h 2193586"/>
              <a:gd name="connsiteX5" fmla="*/ 1672124 w 1910249"/>
              <a:gd name="connsiteY5" fmla="*/ 495300 h 2193586"/>
              <a:gd name="connsiteX6" fmla="*/ 1557824 w 1910249"/>
              <a:gd name="connsiteY6" fmla="*/ 657225 h 2193586"/>
              <a:gd name="connsiteX7" fmla="*/ 1529249 w 1910249"/>
              <a:gd name="connsiteY7" fmla="*/ 742950 h 2193586"/>
              <a:gd name="connsiteX8" fmla="*/ 1443524 w 1910249"/>
              <a:gd name="connsiteY8" fmla="*/ 885825 h 2193586"/>
              <a:gd name="connsiteX9" fmla="*/ 1338749 w 1910249"/>
              <a:gd name="connsiteY9" fmla="*/ 1104900 h 2193586"/>
              <a:gd name="connsiteX10" fmla="*/ 1281599 w 1910249"/>
              <a:gd name="connsiteY10" fmla="*/ 1266825 h 2193586"/>
              <a:gd name="connsiteX11" fmla="*/ 1253024 w 1910249"/>
              <a:gd name="connsiteY11" fmla="*/ 1400175 h 2193586"/>
              <a:gd name="connsiteX12" fmla="*/ 1205399 w 1910249"/>
              <a:gd name="connsiteY12" fmla="*/ 1514475 h 2193586"/>
              <a:gd name="connsiteX13" fmla="*/ 1195874 w 1910249"/>
              <a:gd name="connsiteY13" fmla="*/ 1562100 h 2193586"/>
              <a:gd name="connsiteX14" fmla="*/ 1167299 w 1910249"/>
              <a:gd name="connsiteY14" fmla="*/ 1552575 h 2193586"/>
              <a:gd name="connsiteX15" fmla="*/ 1119674 w 1910249"/>
              <a:gd name="connsiteY15" fmla="*/ 1524000 h 2193586"/>
              <a:gd name="connsiteX16" fmla="*/ 1024424 w 1910249"/>
              <a:gd name="connsiteY16" fmla="*/ 1438275 h 2193586"/>
              <a:gd name="connsiteX17" fmla="*/ 814874 w 1910249"/>
              <a:gd name="connsiteY17" fmla="*/ 1323975 h 2193586"/>
              <a:gd name="connsiteX18" fmla="*/ 738674 w 1910249"/>
              <a:gd name="connsiteY18" fmla="*/ 1276350 h 2193586"/>
              <a:gd name="connsiteX19" fmla="*/ 643424 w 1910249"/>
              <a:gd name="connsiteY19" fmla="*/ 1247775 h 2193586"/>
              <a:gd name="connsiteX20" fmla="*/ 548174 w 1910249"/>
              <a:gd name="connsiteY20" fmla="*/ 1200150 h 2193586"/>
              <a:gd name="connsiteX21" fmla="*/ 395774 w 1910249"/>
              <a:gd name="connsiteY21" fmla="*/ 1114425 h 2193586"/>
              <a:gd name="connsiteX22" fmla="*/ 348149 w 1910249"/>
              <a:gd name="connsiteY22" fmla="*/ 1085850 h 2193586"/>
              <a:gd name="connsiteX23" fmla="*/ 290999 w 1910249"/>
              <a:gd name="connsiteY23" fmla="*/ 1047750 h 2193586"/>
              <a:gd name="connsiteX24" fmla="*/ 271949 w 1910249"/>
              <a:gd name="connsiteY24" fmla="*/ 1009650 h 2193586"/>
              <a:gd name="connsiteX25" fmla="*/ 186224 w 1910249"/>
              <a:gd name="connsiteY25" fmla="*/ 962025 h 2193586"/>
              <a:gd name="connsiteX26" fmla="*/ 167174 w 1910249"/>
              <a:gd name="connsiteY26" fmla="*/ 1247775 h 2193586"/>
              <a:gd name="connsiteX27" fmla="*/ 119549 w 1910249"/>
              <a:gd name="connsiteY27" fmla="*/ 1495425 h 2193586"/>
              <a:gd name="connsiteX28" fmla="*/ 100499 w 1910249"/>
              <a:gd name="connsiteY28" fmla="*/ 1600200 h 2193586"/>
              <a:gd name="connsiteX29" fmla="*/ 62399 w 1910249"/>
              <a:gd name="connsiteY29" fmla="*/ 1714500 h 2193586"/>
              <a:gd name="connsiteX30" fmla="*/ 14774 w 1910249"/>
              <a:gd name="connsiteY30" fmla="*/ 1962150 h 2193586"/>
              <a:gd name="connsiteX31" fmla="*/ 5249 w 1910249"/>
              <a:gd name="connsiteY31" fmla="*/ 2181225 h 2193586"/>
              <a:gd name="connsiteX32" fmla="*/ 62399 w 1910249"/>
              <a:gd name="connsiteY32" fmla="*/ 2190750 h 2193586"/>
              <a:gd name="connsiteX33" fmla="*/ 281474 w 1910249"/>
              <a:gd name="connsiteY33" fmla="*/ 2162175 h 2193586"/>
              <a:gd name="connsiteX34" fmla="*/ 386249 w 1910249"/>
              <a:gd name="connsiteY34" fmla="*/ 2152650 h 2193586"/>
              <a:gd name="connsiteX35" fmla="*/ 576749 w 1910249"/>
              <a:gd name="connsiteY35" fmla="*/ 2133600 h 2193586"/>
              <a:gd name="connsiteX36" fmla="*/ 1186349 w 1910249"/>
              <a:gd name="connsiteY36" fmla="*/ 2124075 h 2193586"/>
              <a:gd name="connsiteX37" fmla="*/ 1243499 w 1910249"/>
              <a:gd name="connsiteY37" fmla="*/ 2114550 h 2193586"/>
              <a:gd name="connsiteX38" fmla="*/ 1186349 w 1910249"/>
              <a:gd name="connsiteY38" fmla="*/ 1981200 h 2193586"/>
              <a:gd name="connsiteX39" fmla="*/ 1148249 w 1910249"/>
              <a:gd name="connsiteY39" fmla="*/ 1895475 h 2193586"/>
              <a:gd name="connsiteX40" fmla="*/ 1091099 w 1910249"/>
              <a:gd name="connsiteY40" fmla="*/ 1790700 h 2193586"/>
              <a:gd name="connsiteX41" fmla="*/ 995849 w 1910249"/>
              <a:gd name="connsiteY41" fmla="*/ 1704975 h 2193586"/>
              <a:gd name="connsiteX42" fmla="*/ 881549 w 1910249"/>
              <a:gd name="connsiteY42" fmla="*/ 1581150 h 2193586"/>
              <a:gd name="connsiteX43" fmla="*/ 700574 w 1910249"/>
              <a:gd name="connsiteY43" fmla="*/ 1266825 h 2193586"/>
              <a:gd name="connsiteX44" fmla="*/ 662474 w 1910249"/>
              <a:gd name="connsiteY44" fmla="*/ 1085850 h 2193586"/>
              <a:gd name="connsiteX45" fmla="*/ 624374 w 1910249"/>
              <a:gd name="connsiteY45" fmla="*/ 990600 h 2193586"/>
              <a:gd name="connsiteX46" fmla="*/ 586274 w 1910249"/>
              <a:gd name="connsiteY46" fmla="*/ 876300 h 2193586"/>
              <a:gd name="connsiteX47" fmla="*/ 548174 w 1910249"/>
              <a:gd name="connsiteY47" fmla="*/ 800100 h 2193586"/>
              <a:gd name="connsiteX48" fmla="*/ 500549 w 1910249"/>
              <a:gd name="connsiteY48" fmla="*/ 657225 h 2193586"/>
              <a:gd name="connsiteX49" fmla="*/ 491024 w 1910249"/>
              <a:gd name="connsiteY49" fmla="*/ 542925 h 2193586"/>
              <a:gd name="connsiteX50" fmla="*/ 462449 w 1910249"/>
              <a:gd name="connsiteY50" fmla="*/ 485775 h 2193586"/>
              <a:gd name="connsiteX51" fmla="*/ 424349 w 1910249"/>
              <a:gd name="connsiteY51" fmla="*/ 381000 h 2193586"/>
              <a:gd name="connsiteX52" fmla="*/ 414824 w 1910249"/>
              <a:gd name="connsiteY52" fmla="*/ 333375 h 2193586"/>
              <a:gd name="connsiteX53" fmla="*/ 376724 w 1910249"/>
              <a:gd name="connsiteY53" fmla="*/ 257175 h 2193586"/>
              <a:gd name="connsiteX54" fmla="*/ 357674 w 1910249"/>
              <a:gd name="connsiteY54" fmla="*/ 142875 h 2193586"/>
              <a:gd name="connsiteX55" fmla="*/ 310049 w 1910249"/>
              <a:gd name="connsiteY55" fmla="*/ 38100 h 2193586"/>
              <a:gd name="connsiteX56" fmla="*/ 290999 w 1910249"/>
              <a:gd name="connsiteY56" fmla="*/ 0 h 219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10249" h="2193586">
                <a:moveTo>
                  <a:pt x="1910249" y="104775"/>
                </a:moveTo>
                <a:cubicBezTo>
                  <a:pt x="1891199" y="133350"/>
                  <a:pt x="1871670" y="161612"/>
                  <a:pt x="1853099" y="190500"/>
                </a:cubicBezTo>
                <a:cubicBezTo>
                  <a:pt x="1843088" y="206073"/>
                  <a:pt x="1835285" y="223060"/>
                  <a:pt x="1824524" y="238125"/>
                </a:cubicBezTo>
                <a:cubicBezTo>
                  <a:pt x="1803483" y="267583"/>
                  <a:pt x="1775430" y="292205"/>
                  <a:pt x="1757849" y="323850"/>
                </a:cubicBezTo>
                <a:cubicBezTo>
                  <a:pt x="1741974" y="352425"/>
                  <a:pt x="1724843" y="380337"/>
                  <a:pt x="1710224" y="409575"/>
                </a:cubicBezTo>
                <a:cubicBezTo>
                  <a:pt x="1696240" y="437544"/>
                  <a:pt x="1688697" y="468783"/>
                  <a:pt x="1672124" y="495300"/>
                </a:cubicBezTo>
                <a:cubicBezTo>
                  <a:pt x="1571636" y="656081"/>
                  <a:pt x="1654374" y="453398"/>
                  <a:pt x="1557824" y="657225"/>
                </a:cubicBezTo>
                <a:cubicBezTo>
                  <a:pt x="1544930" y="684446"/>
                  <a:pt x="1542719" y="716009"/>
                  <a:pt x="1529249" y="742950"/>
                </a:cubicBezTo>
                <a:cubicBezTo>
                  <a:pt x="1504411" y="792626"/>
                  <a:pt x="1470497" y="837274"/>
                  <a:pt x="1443524" y="885825"/>
                </a:cubicBezTo>
                <a:cubicBezTo>
                  <a:pt x="1406371" y="952701"/>
                  <a:pt x="1370540" y="1034960"/>
                  <a:pt x="1338749" y="1104900"/>
                </a:cubicBezTo>
                <a:cubicBezTo>
                  <a:pt x="1321172" y="1245516"/>
                  <a:pt x="1346760" y="1117885"/>
                  <a:pt x="1281599" y="1266825"/>
                </a:cubicBezTo>
                <a:cubicBezTo>
                  <a:pt x="1248058" y="1343490"/>
                  <a:pt x="1273902" y="1321882"/>
                  <a:pt x="1253024" y="1400175"/>
                </a:cubicBezTo>
                <a:cubicBezTo>
                  <a:pt x="1240239" y="1448119"/>
                  <a:pt x="1225706" y="1473861"/>
                  <a:pt x="1205399" y="1514475"/>
                </a:cubicBezTo>
                <a:cubicBezTo>
                  <a:pt x="1202224" y="1530350"/>
                  <a:pt x="1207322" y="1550652"/>
                  <a:pt x="1195874" y="1562100"/>
                </a:cubicBezTo>
                <a:cubicBezTo>
                  <a:pt x="1188774" y="1569200"/>
                  <a:pt x="1176279" y="1557065"/>
                  <a:pt x="1167299" y="1552575"/>
                </a:cubicBezTo>
                <a:cubicBezTo>
                  <a:pt x="1150740" y="1544296"/>
                  <a:pt x="1134485" y="1535108"/>
                  <a:pt x="1119674" y="1524000"/>
                </a:cubicBezTo>
                <a:cubicBezTo>
                  <a:pt x="1039850" y="1464132"/>
                  <a:pt x="1167716" y="1527215"/>
                  <a:pt x="1024424" y="1438275"/>
                </a:cubicBezTo>
                <a:cubicBezTo>
                  <a:pt x="956822" y="1396315"/>
                  <a:pt x="882345" y="1366145"/>
                  <a:pt x="814874" y="1323975"/>
                </a:cubicBezTo>
                <a:cubicBezTo>
                  <a:pt x="789474" y="1308100"/>
                  <a:pt x="766045" y="1288515"/>
                  <a:pt x="738674" y="1276350"/>
                </a:cubicBezTo>
                <a:cubicBezTo>
                  <a:pt x="708383" y="1262887"/>
                  <a:pt x="674201" y="1260086"/>
                  <a:pt x="643424" y="1247775"/>
                </a:cubicBezTo>
                <a:cubicBezTo>
                  <a:pt x="610465" y="1234592"/>
                  <a:pt x="579429" y="1216979"/>
                  <a:pt x="548174" y="1200150"/>
                </a:cubicBezTo>
                <a:cubicBezTo>
                  <a:pt x="496856" y="1172517"/>
                  <a:pt x="446380" y="1143343"/>
                  <a:pt x="395774" y="1114425"/>
                </a:cubicBezTo>
                <a:cubicBezTo>
                  <a:pt x="379700" y="1105240"/>
                  <a:pt x="363553" y="1096119"/>
                  <a:pt x="348149" y="1085850"/>
                </a:cubicBezTo>
                <a:lnTo>
                  <a:pt x="290999" y="1047750"/>
                </a:lnTo>
                <a:cubicBezTo>
                  <a:pt x="284649" y="1035050"/>
                  <a:pt x="281989" y="1019690"/>
                  <a:pt x="271949" y="1009650"/>
                </a:cubicBezTo>
                <a:cubicBezTo>
                  <a:pt x="259989" y="997690"/>
                  <a:pt x="204191" y="971008"/>
                  <a:pt x="186224" y="962025"/>
                </a:cubicBezTo>
                <a:cubicBezTo>
                  <a:pt x="142644" y="831284"/>
                  <a:pt x="186475" y="951829"/>
                  <a:pt x="167174" y="1247775"/>
                </a:cubicBezTo>
                <a:cubicBezTo>
                  <a:pt x="161402" y="1336283"/>
                  <a:pt x="137513" y="1409200"/>
                  <a:pt x="119549" y="1495425"/>
                </a:cubicBezTo>
                <a:cubicBezTo>
                  <a:pt x="112309" y="1530176"/>
                  <a:pt x="109459" y="1565852"/>
                  <a:pt x="100499" y="1600200"/>
                </a:cubicBezTo>
                <a:cubicBezTo>
                  <a:pt x="90362" y="1639060"/>
                  <a:pt x="72434" y="1675613"/>
                  <a:pt x="62399" y="1714500"/>
                </a:cubicBezTo>
                <a:cubicBezTo>
                  <a:pt x="31637" y="1833703"/>
                  <a:pt x="28661" y="1864944"/>
                  <a:pt x="14774" y="1962150"/>
                </a:cubicBezTo>
                <a:cubicBezTo>
                  <a:pt x="11599" y="2035175"/>
                  <a:pt x="-9659" y="2109667"/>
                  <a:pt x="5249" y="2181225"/>
                </a:cubicBezTo>
                <a:cubicBezTo>
                  <a:pt x="9188" y="2200132"/>
                  <a:pt x="43132" y="2192079"/>
                  <a:pt x="62399" y="2190750"/>
                </a:cubicBezTo>
                <a:cubicBezTo>
                  <a:pt x="135868" y="2185683"/>
                  <a:pt x="208335" y="2170780"/>
                  <a:pt x="281474" y="2162175"/>
                </a:cubicBezTo>
                <a:cubicBezTo>
                  <a:pt x="316303" y="2158077"/>
                  <a:pt x="351354" y="2156139"/>
                  <a:pt x="386249" y="2152650"/>
                </a:cubicBezTo>
                <a:cubicBezTo>
                  <a:pt x="429284" y="2148346"/>
                  <a:pt x="537926" y="2134635"/>
                  <a:pt x="576749" y="2133600"/>
                </a:cubicBezTo>
                <a:cubicBezTo>
                  <a:pt x="779902" y="2128183"/>
                  <a:pt x="983149" y="2127250"/>
                  <a:pt x="1186349" y="2124075"/>
                </a:cubicBezTo>
                <a:lnTo>
                  <a:pt x="1243499" y="2114550"/>
                </a:lnTo>
                <a:cubicBezTo>
                  <a:pt x="1268231" y="2052721"/>
                  <a:pt x="1209265" y="2021303"/>
                  <a:pt x="1186349" y="1981200"/>
                </a:cubicBezTo>
                <a:cubicBezTo>
                  <a:pt x="1170835" y="1954050"/>
                  <a:pt x="1162233" y="1923444"/>
                  <a:pt x="1148249" y="1895475"/>
                </a:cubicBezTo>
                <a:cubicBezTo>
                  <a:pt x="1130458" y="1859892"/>
                  <a:pt x="1115951" y="1821765"/>
                  <a:pt x="1091099" y="1790700"/>
                </a:cubicBezTo>
                <a:cubicBezTo>
                  <a:pt x="1064415" y="1757345"/>
                  <a:pt x="1026053" y="1735179"/>
                  <a:pt x="995849" y="1704975"/>
                </a:cubicBezTo>
                <a:cubicBezTo>
                  <a:pt x="956130" y="1665256"/>
                  <a:pt x="914824" y="1626405"/>
                  <a:pt x="881549" y="1581150"/>
                </a:cubicBezTo>
                <a:cubicBezTo>
                  <a:pt x="793661" y="1461622"/>
                  <a:pt x="761092" y="1387861"/>
                  <a:pt x="700574" y="1266825"/>
                </a:cubicBezTo>
                <a:cubicBezTo>
                  <a:pt x="687874" y="1206500"/>
                  <a:pt x="685369" y="1143088"/>
                  <a:pt x="662474" y="1085850"/>
                </a:cubicBezTo>
                <a:cubicBezTo>
                  <a:pt x="649774" y="1054100"/>
                  <a:pt x="636060" y="1022737"/>
                  <a:pt x="624374" y="990600"/>
                </a:cubicBezTo>
                <a:cubicBezTo>
                  <a:pt x="610649" y="952857"/>
                  <a:pt x="601189" y="913588"/>
                  <a:pt x="586274" y="876300"/>
                </a:cubicBezTo>
                <a:cubicBezTo>
                  <a:pt x="575727" y="849933"/>
                  <a:pt x="558522" y="826545"/>
                  <a:pt x="548174" y="800100"/>
                </a:cubicBezTo>
                <a:cubicBezTo>
                  <a:pt x="529881" y="753351"/>
                  <a:pt x="500549" y="657225"/>
                  <a:pt x="500549" y="657225"/>
                </a:cubicBezTo>
                <a:cubicBezTo>
                  <a:pt x="497374" y="619125"/>
                  <a:pt x="499318" y="580247"/>
                  <a:pt x="491024" y="542925"/>
                </a:cubicBezTo>
                <a:cubicBezTo>
                  <a:pt x="486404" y="522134"/>
                  <a:pt x="470558" y="505469"/>
                  <a:pt x="462449" y="485775"/>
                </a:cubicBezTo>
                <a:cubicBezTo>
                  <a:pt x="448299" y="451412"/>
                  <a:pt x="435434" y="416471"/>
                  <a:pt x="424349" y="381000"/>
                </a:cubicBezTo>
                <a:cubicBezTo>
                  <a:pt x="419520" y="365548"/>
                  <a:pt x="419476" y="348882"/>
                  <a:pt x="414824" y="333375"/>
                </a:cubicBezTo>
                <a:cubicBezTo>
                  <a:pt x="402114" y="291009"/>
                  <a:pt x="398167" y="289339"/>
                  <a:pt x="376724" y="257175"/>
                </a:cubicBezTo>
                <a:cubicBezTo>
                  <a:pt x="370374" y="219075"/>
                  <a:pt x="377547" y="175996"/>
                  <a:pt x="357674" y="142875"/>
                </a:cubicBezTo>
                <a:cubicBezTo>
                  <a:pt x="289247" y="28830"/>
                  <a:pt x="366973" y="166180"/>
                  <a:pt x="310049" y="38100"/>
                </a:cubicBezTo>
                <a:cubicBezTo>
                  <a:pt x="289238" y="-8725"/>
                  <a:pt x="290999" y="25302"/>
                  <a:pt x="290999"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12" name="Volný tvar 11"/>
          <p:cNvSpPr/>
          <p:nvPr/>
        </p:nvSpPr>
        <p:spPr>
          <a:xfrm>
            <a:off x="3185292" y="1704978"/>
            <a:ext cx="4038899" cy="2085975"/>
          </a:xfrm>
          <a:custGeom>
            <a:avLst/>
            <a:gdLst>
              <a:gd name="connsiteX0" fmla="*/ 0 w 5076825"/>
              <a:gd name="connsiteY0" fmla="*/ 19050 h 2085975"/>
              <a:gd name="connsiteX1" fmla="*/ 9525 w 5076825"/>
              <a:gd name="connsiteY1" fmla="*/ 66675 h 2085975"/>
              <a:gd name="connsiteX2" fmla="*/ 47625 w 5076825"/>
              <a:gd name="connsiteY2" fmla="*/ 123825 h 2085975"/>
              <a:gd name="connsiteX3" fmla="*/ 180975 w 5076825"/>
              <a:gd name="connsiteY3" fmla="*/ 276225 h 2085975"/>
              <a:gd name="connsiteX4" fmla="*/ 257175 w 5076825"/>
              <a:gd name="connsiteY4" fmla="*/ 342900 h 2085975"/>
              <a:gd name="connsiteX5" fmla="*/ 314325 w 5076825"/>
              <a:gd name="connsiteY5" fmla="*/ 419100 h 2085975"/>
              <a:gd name="connsiteX6" fmla="*/ 485775 w 5076825"/>
              <a:gd name="connsiteY6" fmla="*/ 523875 h 2085975"/>
              <a:gd name="connsiteX7" fmla="*/ 628650 w 5076825"/>
              <a:gd name="connsiteY7" fmla="*/ 628650 h 2085975"/>
              <a:gd name="connsiteX8" fmla="*/ 733425 w 5076825"/>
              <a:gd name="connsiteY8" fmla="*/ 723900 h 2085975"/>
              <a:gd name="connsiteX9" fmla="*/ 1104900 w 5076825"/>
              <a:gd name="connsiteY9" fmla="*/ 885825 h 2085975"/>
              <a:gd name="connsiteX10" fmla="*/ 1314450 w 5076825"/>
              <a:gd name="connsiteY10" fmla="*/ 990600 h 2085975"/>
              <a:gd name="connsiteX11" fmla="*/ 1685925 w 5076825"/>
              <a:gd name="connsiteY11" fmla="*/ 1171575 h 2085975"/>
              <a:gd name="connsiteX12" fmla="*/ 1857375 w 5076825"/>
              <a:gd name="connsiteY12" fmla="*/ 1228725 h 2085975"/>
              <a:gd name="connsiteX13" fmla="*/ 2162175 w 5076825"/>
              <a:gd name="connsiteY13" fmla="*/ 1343025 h 2085975"/>
              <a:gd name="connsiteX14" fmla="*/ 2266950 w 5076825"/>
              <a:gd name="connsiteY14" fmla="*/ 1400175 h 2085975"/>
              <a:gd name="connsiteX15" fmla="*/ 2438400 w 5076825"/>
              <a:gd name="connsiteY15" fmla="*/ 1457325 h 2085975"/>
              <a:gd name="connsiteX16" fmla="*/ 2590800 w 5076825"/>
              <a:gd name="connsiteY16" fmla="*/ 1524000 h 2085975"/>
              <a:gd name="connsiteX17" fmla="*/ 2647950 w 5076825"/>
              <a:gd name="connsiteY17" fmla="*/ 1552575 h 2085975"/>
              <a:gd name="connsiteX18" fmla="*/ 2733675 w 5076825"/>
              <a:gd name="connsiteY18" fmla="*/ 1590675 h 2085975"/>
              <a:gd name="connsiteX19" fmla="*/ 2809875 w 5076825"/>
              <a:gd name="connsiteY19" fmla="*/ 1609725 h 2085975"/>
              <a:gd name="connsiteX20" fmla="*/ 2867025 w 5076825"/>
              <a:gd name="connsiteY20" fmla="*/ 1638300 h 2085975"/>
              <a:gd name="connsiteX21" fmla="*/ 2933700 w 5076825"/>
              <a:gd name="connsiteY21" fmla="*/ 1657350 h 2085975"/>
              <a:gd name="connsiteX22" fmla="*/ 2962275 w 5076825"/>
              <a:gd name="connsiteY22" fmla="*/ 1676400 h 2085975"/>
              <a:gd name="connsiteX23" fmla="*/ 2990850 w 5076825"/>
              <a:gd name="connsiteY23" fmla="*/ 1647825 h 2085975"/>
              <a:gd name="connsiteX24" fmla="*/ 3009900 w 5076825"/>
              <a:gd name="connsiteY24" fmla="*/ 1600200 h 2085975"/>
              <a:gd name="connsiteX25" fmla="*/ 3057525 w 5076825"/>
              <a:gd name="connsiteY25" fmla="*/ 1571625 h 2085975"/>
              <a:gd name="connsiteX26" fmla="*/ 3095625 w 5076825"/>
              <a:gd name="connsiteY26" fmla="*/ 1533525 h 2085975"/>
              <a:gd name="connsiteX27" fmla="*/ 3238500 w 5076825"/>
              <a:gd name="connsiteY27" fmla="*/ 1438275 h 2085975"/>
              <a:gd name="connsiteX28" fmla="*/ 3305175 w 5076825"/>
              <a:gd name="connsiteY28" fmla="*/ 1390650 h 2085975"/>
              <a:gd name="connsiteX29" fmla="*/ 3362325 w 5076825"/>
              <a:gd name="connsiteY29" fmla="*/ 1343025 h 2085975"/>
              <a:gd name="connsiteX30" fmla="*/ 3448050 w 5076825"/>
              <a:gd name="connsiteY30" fmla="*/ 1247775 h 2085975"/>
              <a:gd name="connsiteX31" fmla="*/ 3486150 w 5076825"/>
              <a:gd name="connsiteY31" fmla="*/ 1238250 h 2085975"/>
              <a:gd name="connsiteX32" fmla="*/ 3552825 w 5076825"/>
              <a:gd name="connsiteY32" fmla="*/ 1200150 h 2085975"/>
              <a:gd name="connsiteX33" fmla="*/ 3686175 w 5076825"/>
              <a:gd name="connsiteY33" fmla="*/ 1162050 h 2085975"/>
              <a:gd name="connsiteX34" fmla="*/ 3752850 w 5076825"/>
              <a:gd name="connsiteY34" fmla="*/ 1143000 h 2085975"/>
              <a:gd name="connsiteX35" fmla="*/ 3867150 w 5076825"/>
              <a:gd name="connsiteY35" fmla="*/ 1123950 h 2085975"/>
              <a:gd name="connsiteX36" fmla="*/ 3962400 w 5076825"/>
              <a:gd name="connsiteY36" fmla="*/ 1076325 h 2085975"/>
              <a:gd name="connsiteX37" fmla="*/ 4010025 w 5076825"/>
              <a:gd name="connsiteY37" fmla="*/ 1047750 h 2085975"/>
              <a:gd name="connsiteX38" fmla="*/ 4067175 w 5076825"/>
              <a:gd name="connsiteY38" fmla="*/ 1028700 h 2085975"/>
              <a:gd name="connsiteX39" fmla="*/ 4181475 w 5076825"/>
              <a:gd name="connsiteY39" fmla="*/ 990600 h 2085975"/>
              <a:gd name="connsiteX40" fmla="*/ 4305300 w 5076825"/>
              <a:gd name="connsiteY40" fmla="*/ 962025 h 2085975"/>
              <a:gd name="connsiteX41" fmla="*/ 4419600 w 5076825"/>
              <a:gd name="connsiteY41" fmla="*/ 952500 h 2085975"/>
              <a:gd name="connsiteX42" fmla="*/ 4391025 w 5076825"/>
              <a:gd name="connsiteY42" fmla="*/ 942975 h 2085975"/>
              <a:gd name="connsiteX43" fmla="*/ 3838575 w 5076825"/>
              <a:gd name="connsiteY43" fmla="*/ 942975 h 2085975"/>
              <a:gd name="connsiteX44" fmla="*/ 3457575 w 5076825"/>
              <a:gd name="connsiteY44" fmla="*/ 933450 h 2085975"/>
              <a:gd name="connsiteX45" fmla="*/ 3324225 w 5076825"/>
              <a:gd name="connsiteY45" fmla="*/ 914400 h 2085975"/>
              <a:gd name="connsiteX46" fmla="*/ 3286125 w 5076825"/>
              <a:gd name="connsiteY46" fmla="*/ 942975 h 2085975"/>
              <a:gd name="connsiteX47" fmla="*/ 3305175 w 5076825"/>
              <a:gd name="connsiteY47" fmla="*/ 1009650 h 2085975"/>
              <a:gd name="connsiteX48" fmla="*/ 3314700 w 5076825"/>
              <a:gd name="connsiteY48" fmla="*/ 1038225 h 2085975"/>
              <a:gd name="connsiteX49" fmla="*/ 3333750 w 5076825"/>
              <a:gd name="connsiteY49" fmla="*/ 1066800 h 2085975"/>
              <a:gd name="connsiteX50" fmla="*/ 3371850 w 5076825"/>
              <a:gd name="connsiteY50" fmla="*/ 1171575 h 2085975"/>
              <a:gd name="connsiteX51" fmla="*/ 3381375 w 5076825"/>
              <a:gd name="connsiteY51" fmla="*/ 1238250 h 2085975"/>
              <a:gd name="connsiteX52" fmla="*/ 3467100 w 5076825"/>
              <a:gd name="connsiteY52" fmla="*/ 1400175 h 2085975"/>
              <a:gd name="connsiteX53" fmla="*/ 3514725 w 5076825"/>
              <a:gd name="connsiteY53" fmla="*/ 1495425 h 2085975"/>
              <a:gd name="connsiteX54" fmla="*/ 3581400 w 5076825"/>
              <a:gd name="connsiteY54" fmla="*/ 1581150 h 2085975"/>
              <a:gd name="connsiteX55" fmla="*/ 3629025 w 5076825"/>
              <a:gd name="connsiteY55" fmla="*/ 1676400 h 2085975"/>
              <a:gd name="connsiteX56" fmla="*/ 3752850 w 5076825"/>
              <a:gd name="connsiteY56" fmla="*/ 1847850 h 2085975"/>
              <a:gd name="connsiteX57" fmla="*/ 3800475 w 5076825"/>
              <a:gd name="connsiteY57" fmla="*/ 1943100 h 2085975"/>
              <a:gd name="connsiteX58" fmla="*/ 3848100 w 5076825"/>
              <a:gd name="connsiteY58" fmla="*/ 2000250 h 2085975"/>
              <a:gd name="connsiteX59" fmla="*/ 3876675 w 5076825"/>
              <a:gd name="connsiteY59" fmla="*/ 2047875 h 2085975"/>
              <a:gd name="connsiteX60" fmla="*/ 3905250 w 5076825"/>
              <a:gd name="connsiteY60" fmla="*/ 2085975 h 2085975"/>
              <a:gd name="connsiteX61" fmla="*/ 3933825 w 5076825"/>
              <a:gd name="connsiteY61" fmla="*/ 2076450 h 2085975"/>
              <a:gd name="connsiteX62" fmla="*/ 4010025 w 5076825"/>
              <a:gd name="connsiteY62" fmla="*/ 2000250 h 2085975"/>
              <a:gd name="connsiteX63" fmla="*/ 4048125 w 5076825"/>
              <a:gd name="connsiteY63" fmla="*/ 1962150 h 2085975"/>
              <a:gd name="connsiteX64" fmla="*/ 4095750 w 5076825"/>
              <a:gd name="connsiteY64" fmla="*/ 1924050 h 2085975"/>
              <a:gd name="connsiteX65" fmla="*/ 4152900 w 5076825"/>
              <a:gd name="connsiteY65" fmla="*/ 1885950 h 2085975"/>
              <a:gd name="connsiteX66" fmla="*/ 4200525 w 5076825"/>
              <a:gd name="connsiteY66" fmla="*/ 1828800 h 2085975"/>
              <a:gd name="connsiteX67" fmla="*/ 4295775 w 5076825"/>
              <a:gd name="connsiteY67" fmla="*/ 1724025 h 2085975"/>
              <a:gd name="connsiteX68" fmla="*/ 4581525 w 5076825"/>
              <a:gd name="connsiteY68" fmla="*/ 1571625 h 2085975"/>
              <a:gd name="connsiteX69" fmla="*/ 4648200 w 5076825"/>
              <a:gd name="connsiteY69" fmla="*/ 1495425 h 2085975"/>
              <a:gd name="connsiteX70" fmla="*/ 4724400 w 5076825"/>
              <a:gd name="connsiteY70" fmla="*/ 1466850 h 2085975"/>
              <a:gd name="connsiteX71" fmla="*/ 4819650 w 5076825"/>
              <a:gd name="connsiteY71" fmla="*/ 1419225 h 2085975"/>
              <a:gd name="connsiteX72" fmla="*/ 4876800 w 5076825"/>
              <a:gd name="connsiteY72" fmla="*/ 1362075 h 2085975"/>
              <a:gd name="connsiteX73" fmla="*/ 4943475 w 5076825"/>
              <a:gd name="connsiteY73" fmla="*/ 1343025 h 2085975"/>
              <a:gd name="connsiteX74" fmla="*/ 4981575 w 5076825"/>
              <a:gd name="connsiteY74" fmla="*/ 1323975 h 2085975"/>
              <a:gd name="connsiteX75" fmla="*/ 5019675 w 5076825"/>
              <a:gd name="connsiteY75" fmla="*/ 1295400 h 2085975"/>
              <a:gd name="connsiteX76" fmla="*/ 5048250 w 5076825"/>
              <a:gd name="connsiteY76" fmla="*/ 1266825 h 2085975"/>
              <a:gd name="connsiteX77" fmla="*/ 5076825 w 5076825"/>
              <a:gd name="connsiteY77" fmla="*/ 1257300 h 2085975"/>
              <a:gd name="connsiteX78" fmla="*/ 5067300 w 5076825"/>
              <a:gd name="connsiteY78" fmla="*/ 1209675 h 2085975"/>
              <a:gd name="connsiteX79" fmla="*/ 5048250 w 5076825"/>
              <a:gd name="connsiteY79" fmla="*/ 1152525 h 2085975"/>
              <a:gd name="connsiteX80" fmla="*/ 4991100 w 5076825"/>
              <a:gd name="connsiteY80" fmla="*/ 1047750 h 2085975"/>
              <a:gd name="connsiteX81" fmla="*/ 4924425 w 5076825"/>
              <a:gd name="connsiteY81" fmla="*/ 971550 h 2085975"/>
              <a:gd name="connsiteX82" fmla="*/ 4848225 w 5076825"/>
              <a:gd name="connsiteY82" fmla="*/ 866775 h 2085975"/>
              <a:gd name="connsiteX83" fmla="*/ 4791075 w 5076825"/>
              <a:gd name="connsiteY83" fmla="*/ 809625 h 2085975"/>
              <a:gd name="connsiteX84" fmla="*/ 4762500 w 5076825"/>
              <a:gd name="connsiteY84" fmla="*/ 781050 h 2085975"/>
              <a:gd name="connsiteX85" fmla="*/ 4733925 w 5076825"/>
              <a:gd name="connsiteY85" fmla="*/ 762000 h 2085975"/>
              <a:gd name="connsiteX86" fmla="*/ 4714875 w 5076825"/>
              <a:gd name="connsiteY86" fmla="*/ 723900 h 2085975"/>
              <a:gd name="connsiteX87" fmla="*/ 4686300 w 5076825"/>
              <a:gd name="connsiteY87" fmla="*/ 704850 h 2085975"/>
              <a:gd name="connsiteX88" fmla="*/ 4657725 w 5076825"/>
              <a:gd name="connsiteY88" fmla="*/ 676275 h 2085975"/>
              <a:gd name="connsiteX89" fmla="*/ 4619625 w 5076825"/>
              <a:gd name="connsiteY89" fmla="*/ 647700 h 2085975"/>
              <a:gd name="connsiteX90" fmla="*/ 4591050 w 5076825"/>
              <a:gd name="connsiteY90" fmla="*/ 619125 h 2085975"/>
              <a:gd name="connsiteX91" fmla="*/ 4533900 w 5076825"/>
              <a:gd name="connsiteY91" fmla="*/ 581025 h 2085975"/>
              <a:gd name="connsiteX92" fmla="*/ 4476750 w 5076825"/>
              <a:gd name="connsiteY92" fmla="*/ 514350 h 2085975"/>
              <a:gd name="connsiteX93" fmla="*/ 4495800 w 5076825"/>
              <a:gd name="connsiteY93" fmla="*/ 466725 h 2085975"/>
              <a:gd name="connsiteX94" fmla="*/ 4572000 w 5076825"/>
              <a:gd name="connsiteY94" fmla="*/ 419100 h 2085975"/>
              <a:gd name="connsiteX95" fmla="*/ 4591050 w 5076825"/>
              <a:gd name="connsiteY95" fmla="*/ 390525 h 2085975"/>
              <a:gd name="connsiteX96" fmla="*/ 4676775 w 5076825"/>
              <a:gd name="connsiteY96" fmla="*/ 323850 h 2085975"/>
              <a:gd name="connsiteX97" fmla="*/ 4733925 w 5076825"/>
              <a:gd name="connsiteY97" fmla="*/ 247650 h 2085975"/>
              <a:gd name="connsiteX98" fmla="*/ 4772025 w 5076825"/>
              <a:gd name="connsiteY98" fmla="*/ 200025 h 2085975"/>
              <a:gd name="connsiteX99" fmla="*/ 4810125 w 5076825"/>
              <a:gd name="connsiteY99" fmla="*/ 171450 h 2085975"/>
              <a:gd name="connsiteX100" fmla="*/ 4867275 w 5076825"/>
              <a:gd name="connsiteY100" fmla="*/ 95250 h 2085975"/>
              <a:gd name="connsiteX101" fmla="*/ 4895850 w 5076825"/>
              <a:gd name="connsiteY101" fmla="*/ 57150 h 2085975"/>
              <a:gd name="connsiteX102" fmla="*/ 4924425 w 5076825"/>
              <a:gd name="connsiteY102" fmla="*/ 38100 h 2085975"/>
              <a:gd name="connsiteX103" fmla="*/ 4953000 w 5076825"/>
              <a:gd name="connsiteY103"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76825" h="2085975">
                <a:moveTo>
                  <a:pt x="0" y="19050"/>
                </a:moveTo>
                <a:cubicBezTo>
                  <a:pt x="3175" y="34925"/>
                  <a:pt x="2826" y="51937"/>
                  <a:pt x="9525" y="66675"/>
                </a:cubicBezTo>
                <a:cubicBezTo>
                  <a:pt x="18999" y="87518"/>
                  <a:pt x="35845" y="104192"/>
                  <a:pt x="47625" y="123825"/>
                </a:cubicBezTo>
                <a:cubicBezTo>
                  <a:pt x="94636" y="202177"/>
                  <a:pt x="81720" y="189376"/>
                  <a:pt x="180975" y="276225"/>
                </a:cubicBezTo>
                <a:cubicBezTo>
                  <a:pt x="206375" y="298450"/>
                  <a:pt x="234146" y="318226"/>
                  <a:pt x="257175" y="342900"/>
                </a:cubicBezTo>
                <a:cubicBezTo>
                  <a:pt x="278839" y="366111"/>
                  <a:pt x="291114" y="397436"/>
                  <a:pt x="314325" y="419100"/>
                </a:cubicBezTo>
                <a:cubicBezTo>
                  <a:pt x="364993" y="466390"/>
                  <a:pt x="429286" y="486215"/>
                  <a:pt x="485775" y="523875"/>
                </a:cubicBezTo>
                <a:cubicBezTo>
                  <a:pt x="534915" y="556635"/>
                  <a:pt x="582706" y="591541"/>
                  <a:pt x="628650" y="628650"/>
                </a:cubicBezTo>
                <a:cubicBezTo>
                  <a:pt x="665369" y="658307"/>
                  <a:pt x="691894" y="701473"/>
                  <a:pt x="733425" y="723900"/>
                </a:cubicBezTo>
                <a:cubicBezTo>
                  <a:pt x="852280" y="788082"/>
                  <a:pt x="986821" y="820226"/>
                  <a:pt x="1104900" y="885825"/>
                </a:cubicBezTo>
                <a:cubicBezTo>
                  <a:pt x="1306782" y="997982"/>
                  <a:pt x="1054672" y="860711"/>
                  <a:pt x="1314450" y="990600"/>
                </a:cubicBezTo>
                <a:cubicBezTo>
                  <a:pt x="1487831" y="1077290"/>
                  <a:pt x="1503958" y="1099746"/>
                  <a:pt x="1685925" y="1171575"/>
                </a:cubicBezTo>
                <a:cubicBezTo>
                  <a:pt x="1741959" y="1193694"/>
                  <a:pt x="1801671" y="1205788"/>
                  <a:pt x="1857375" y="1228725"/>
                </a:cubicBezTo>
                <a:cubicBezTo>
                  <a:pt x="2334140" y="1425040"/>
                  <a:pt x="1698805" y="1201999"/>
                  <a:pt x="2162175" y="1343025"/>
                </a:cubicBezTo>
                <a:cubicBezTo>
                  <a:pt x="2303644" y="1386081"/>
                  <a:pt x="2169981" y="1351690"/>
                  <a:pt x="2266950" y="1400175"/>
                </a:cubicBezTo>
                <a:cubicBezTo>
                  <a:pt x="2366045" y="1449723"/>
                  <a:pt x="2355992" y="1443590"/>
                  <a:pt x="2438400" y="1457325"/>
                </a:cubicBezTo>
                <a:cubicBezTo>
                  <a:pt x="2543943" y="1527687"/>
                  <a:pt x="2443488" y="1468758"/>
                  <a:pt x="2590800" y="1524000"/>
                </a:cubicBezTo>
                <a:cubicBezTo>
                  <a:pt x="2610742" y="1531478"/>
                  <a:pt x="2628650" y="1543568"/>
                  <a:pt x="2647950" y="1552575"/>
                </a:cubicBezTo>
                <a:cubicBezTo>
                  <a:pt x="2676286" y="1565799"/>
                  <a:pt x="2704188" y="1580268"/>
                  <a:pt x="2733675" y="1590675"/>
                </a:cubicBezTo>
                <a:cubicBezTo>
                  <a:pt x="2758364" y="1599389"/>
                  <a:pt x="2786457" y="1598016"/>
                  <a:pt x="2809875" y="1609725"/>
                </a:cubicBezTo>
                <a:cubicBezTo>
                  <a:pt x="2828925" y="1619250"/>
                  <a:pt x="2847250" y="1630390"/>
                  <a:pt x="2867025" y="1638300"/>
                </a:cubicBezTo>
                <a:cubicBezTo>
                  <a:pt x="2897543" y="1650507"/>
                  <a:pt x="2905991" y="1643496"/>
                  <a:pt x="2933700" y="1657350"/>
                </a:cubicBezTo>
                <a:cubicBezTo>
                  <a:pt x="2943939" y="1662470"/>
                  <a:pt x="2952750" y="1670050"/>
                  <a:pt x="2962275" y="1676400"/>
                </a:cubicBezTo>
                <a:cubicBezTo>
                  <a:pt x="2971800" y="1666875"/>
                  <a:pt x="2983711" y="1659248"/>
                  <a:pt x="2990850" y="1647825"/>
                </a:cubicBezTo>
                <a:cubicBezTo>
                  <a:pt x="2999912" y="1633326"/>
                  <a:pt x="2998641" y="1613067"/>
                  <a:pt x="3009900" y="1600200"/>
                </a:cubicBezTo>
                <a:cubicBezTo>
                  <a:pt x="3022091" y="1586267"/>
                  <a:pt x="3042912" y="1582991"/>
                  <a:pt x="3057525" y="1571625"/>
                </a:cubicBezTo>
                <a:cubicBezTo>
                  <a:pt x="3071702" y="1560598"/>
                  <a:pt x="3081724" y="1544898"/>
                  <a:pt x="3095625" y="1533525"/>
                </a:cubicBezTo>
                <a:cubicBezTo>
                  <a:pt x="3149156" y="1489727"/>
                  <a:pt x="3180284" y="1477086"/>
                  <a:pt x="3238500" y="1438275"/>
                </a:cubicBezTo>
                <a:cubicBezTo>
                  <a:pt x="3261225" y="1423125"/>
                  <a:pt x="3283527" y="1407303"/>
                  <a:pt x="3305175" y="1390650"/>
                </a:cubicBezTo>
                <a:cubicBezTo>
                  <a:pt x="3324830" y="1375531"/>
                  <a:pt x="3344790" y="1360560"/>
                  <a:pt x="3362325" y="1343025"/>
                </a:cubicBezTo>
                <a:cubicBezTo>
                  <a:pt x="3397400" y="1307950"/>
                  <a:pt x="3404878" y="1276556"/>
                  <a:pt x="3448050" y="1247775"/>
                </a:cubicBezTo>
                <a:cubicBezTo>
                  <a:pt x="3458942" y="1240513"/>
                  <a:pt x="3473450" y="1241425"/>
                  <a:pt x="3486150" y="1238250"/>
                </a:cubicBezTo>
                <a:cubicBezTo>
                  <a:pt x="3508375" y="1225550"/>
                  <a:pt x="3529930" y="1211598"/>
                  <a:pt x="3552825" y="1200150"/>
                </a:cubicBezTo>
                <a:cubicBezTo>
                  <a:pt x="3604354" y="1174386"/>
                  <a:pt x="3623606" y="1177692"/>
                  <a:pt x="3686175" y="1162050"/>
                </a:cubicBezTo>
                <a:cubicBezTo>
                  <a:pt x="3708599" y="1156444"/>
                  <a:pt x="3730231" y="1147762"/>
                  <a:pt x="3752850" y="1143000"/>
                </a:cubicBezTo>
                <a:cubicBezTo>
                  <a:pt x="3790647" y="1135043"/>
                  <a:pt x="3867150" y="1123950"/>
                  <a:pt x="3867150" y="1123950"/>
                </a:cubicBezTo>
                <a:cubicBezTo>
                  <a:pt x="3944735" y="1065761"/>
                  <a:pt x="3860565" y="1122614"/>
                  <a:pt x="3962400" y="1076325"/>
                </a:cubicBezTo>
                <a:cubicBezTo>
                  <a:pt x="3979254" y="1068664"/>
                  <a:pt x="3993171" y="1055411"/>
                  <a:pt x="4010025" y="1047750"/>
                </a:cubicBezTo>
                <a:cubicBezTo>
                  <a:pt x="4028306" y="1039441"/>
                  <a:pt x="4048433" y="1035908"/>
                  <a:pt x="4067175" y="1028700"/>
                </a:cubicBezTo>
                <a:cubicBezTo>
                  <a:pt x="4168148" y="989864"/>
                  <a:pt x="4097139" y="1007467"/>
                  <a:pt x="4181475" y="990600"/>
                </a:cubicBezTo>
                <a:cubicBezTo>
                  <a:pt x="4235995" y="954253"/>
                  <a:pt x="4200343" y="971567"/>
                  <a:pt x="4305300" y="962025"/>
                </a:cubicBezTo>
                <a:lnTo>
                  <a:pt x="4419600" y="952500"/>
                </a:lnTo>
                <a:cubicBezTo>
                  <a:pt x="4410075" y="949325"/>
                  <a:pt x="4400765" y="945410"/>
                  <a:pt x="4391025" y="942975"/>
                </a:cubicBezTo>
                <a:cubicBezTo>
                  <a:pt x="4217911" y="899697"/>
                  <a:pt x="3948450" y="940902"/>
                  <a:pt x="3838575" y="942975"/>
                </a:cubicBezTo>
                <a:cubicBezTo>
                  <a:pt x="3711575" y="939800"/>
                  <a:pt x="3584419" y="940497"/>
                  <a:pt x="3457575" y="933450"/>
                </a:cubicBezTo>
                <a:cubicBezTo>
                  <a:pt x="3412743" y="930959"/>
                  <a:pt x="3324225" y="914400"/>
                  <a:pt x="3324225" y="914400"/>
                </a:cubicBezTo>
                <a:cubicBezTo>
                  <a:pt x="3294664" y="894692"/>
                  <a:pt x="3280240" y="872355"/>
                  <a:pt x="3286125" y="942975"/>
                </a:cubicBezTo>
                <a:cubicBezTo>
                  <a:pt x="3288045" y="966010"/>
                  <a:pt x="3298533" y="987510"/>
                  <a:pt x="3305175" y="1009650"/>
                </a:cubicBezTo>
                <a:cubicBezTo>
                  <a:pt x="3308060" y="1019267"/>
                  <a:pt x="3310210" y="1029245"/>
                  <a:pt x="3314700" y="1038225"/>
                </a:cubicBezTo>
                <a:cubicBezTo>
                  <a:pt x="3319820" y="1048464"/>
                  <a:pt x="3327400" y="1057275"/>
                  <a:pt x="3333750" y="1066800"/>
                </a:cubicBezTo>
                <a:cubicBezTo>
                  <a:pt x="3366897" y="1232537"/>
                  <a:pt x="3310453" y="972034"/>
                  <a:pt x="3371850" y="1171575"/>
                </a:cubicBezTo>
                <a:cubicBezTo>
                  <a:pt x="3378452" y="1193033"/>
                  <a:pt x="3372740" y="1217526"/>
                  <a:pt x="3381375" y="1238250"/>
                </a:cubicBezTo>
                <a:cubicBezTo>
                  <a:pt x="3404864" y="1294624"/>
                  <a:pt x="3439788" y="1345550"/>
                  <a:pt x="3467100" y="1400175"/>
                </a:cubicBezTo>
                <a:cubicBezTo>
                  <a:pt x="3482975" y="1431925"/>
                  <a:pt x="3495770" y="1465412"/>
                  <a:pt x="3514725" y="1495425"/>
                </a:cubicBezTo>
                <a:cubicBezTo>
                  <a:pt x="3534056" y="1526032"/>
                  <a:pt x="3562069" y="1550543"/>
                  <a:pt x="3581400" y="1581150"/>
                </a:cubicBezTo>
                <a:cubicBezTo>
                  <a:pt x="3600355" y="1611163"/>
                  <a:pt x="3611239" y="1645679"/>
                  <a:pt x="3629025" y="1676400"/>
                </a:cubicBezTo>
                <a:cubicBezTo>
                  <a:pt x="3756458" y="1896512"/>
                  <a:pt x="3612172" y="1625110"/>
                  <a:pt x="3752850" y="1847850"/>
                </a:cubicBezTo>
                <a:cubicBezTo>
                  <a:pt x="3771805" y="1877863"/>
                  <a:pt x="3781661" y="1912998"/>
                  <a:pt x="3800475" y="1943100"/>
                </a:cubicBezTo>
                <a:cubicBezTo>
                  <a:pt x="3813618" y="1964128"/>
                  <a:pt x="3833515" y="1980195"/>
                  <a:pt x="3848100" y="2000250"/>
                </a:cubicBezTo>
                <a:cubicBezTo>
                  <a:pt x="3858989" y="2015222"/>
                  <a:pt x="3866406" y="2032471"/>
                  <a:pt x="3876675" y="2047875"/>
                </a:cubicBezTo>
                <a:cubicBezTo>
                  <a:pt x="3885481" y="2061084"/>
                  <a:pt x="3895725" y="2073275"/>
                  <a:pt x="3905250" y="2085975"/>
                </a:cubicBezTo>
                <a:cubicBezTo>
                  <a:pt x="3914775" y="2082800"/>
                  <a:pt x="3925108" y="2081431"/>
                  <a:pt x="3933825" y="2076450"/>
                </a:cubicBezTo>
                <a:cubicBezTo>
                  <a:pt x="3979119" y="2050568"/>
                  <a:pt x="3973623" y="2041202"/>
                  <a:pt x="4010025" y="2000250"/>
                </a:cubicBezTo>
                <a:cubicBezTo>
                  <a:pt x="4021957" y="1986826"/>
                  <a:pt x="4034701" y="1974082"/>
                  <a:pt x="4048125" y="1962150"/>
                </a:cubicBezTo>
                <a:cubicBezTo>
                  <a:pt x="4063320" y="1948644"/>
                  <a:pt x="4079308" y="1936007"/>
                  <a:pt x="4095750" y="1924050"/>
                </a:cubicBezTo>
                <a:cubicBezTo>
                  <a:pt x="4114266" y="1910584"/>
                  <a:pt x="4135959" y="1901351"/>
                  <a:pt x="4152900" y="1885950"/>
                </a:cubicBezTo>
                <a:cubicBezTo>
                  <a:pt x="4171249" y="1869269"/>
                  <a:pt x="4185034" y="1848164"/>
                  <a:pt x="4200525" y="1828800"/>
                </a:cubicBezTo>
                <a:cubicBezTo>
                  <a:pt x="4232744" y="1788526"/>
                  <a:pt x="4247998" y="1756445"/>
                  <a:pt x="4295775" y="1724025"/>
                </a:cubicBezTo>
                <a:cubicBezTo>
                  <a:pt x="4418989" y="1640416"/>
                  <a:pt x="4467959" y="1622099"/>
                  <a:pt x="4581525" y="1571625"/>
                </a:cubicBezTo>
                <a:cubicBezTo>
                  <a:pt x="4603750" y="1546225"/>
                  <a:pt x="4620983" y="1515384"/>
                  <a:pt x="4648200" y="1495425"/>
                </a:cubicBezTo>
                <a:cubicBezTo>
                  <a:pt x="4670076" y="1479383"/>
                  <a:pt x="4699611" y="1477867"/>
                  <a:pt x="4724400" y="1466850"/>
                </a:cubicBezTo>
                <a:cubicBezTo>
                  <a:pt x="4756838" y="1452433"/>
                  <a:pt x="4790399" y="1439335"/>
                  <a:pt x="4819650" y="1419225"/>
                </a:cubicBezTo>
                <a:cubicBezTo>
                  <a:pt x="4841850" y="1403962"/>
                  <a:pt x="4853856" y="1376195"/>
                  <a:pt x="4876800" y="1362075"/>
                </a:cubicBezTo>
                <a:cubicBezTo>
                  <a:pt x="4896486" y="1349961"/>
                  <a:pt x="4921752" y="1350924"/>
                  <a:pt x="4943475" y="1343025"/>
                </a:cubicBezTo>
                <a:cubicBezTo>
                  <a:pt x="4956819" y="1338173"/>
                  <a:pt x="4969534" y="1331500"/>
                  <a:pt x="4981575" y="1323975"/>
                </a:cubicBezTo>
                <a:cubicBezTo>
                  <a:pt x="4995037" y="1315561"/>
                  <a:pt x="5007622" y="1305731"/>
                  <a:pt x="5019675" y="1295400"/>
                </a:cubicBezTo>
                <a:cubicBezTo>
                  <a:pt x="5029902" y="1286634"/>
                  <a:pt x="5037042" y="1274297"/>
                  <a:pt x="5048250" y="1266825"/>
                </a:cubicBezTo>
                <a:cubicBezTo>
                  <a:pt x="5056604" y="1261256"/>
                  <a:pt x="5067300" y="1260475"/>
                  <a:pt x="5076825" y="1257300"/>
                </a:cubicBezTo>
                <a:cubicBezTo>
                  <a:pt x="5073650" y="1241425"/>
                  <a:pt x="5071560" y="1225294"/>
                  <a:pt x="5067300" y="1209675"/>
                </a:cubicBezTo>
                <a:cubicBezTo>
                  <a:pt x="5062016" y="1190302"/>
                  <a:pt x="5055973" y="1171061"/>
                  <a:pt x="5048250" y="1152525"/>
                </a:cubicBezTo>
                <a:cubicBezTo>
                  <a:pt x="5036198" y="1123599"/>
                  <a:pt x="5009074" y="1074712"/>
                  <a:pt x="4991100" y="1047750"/>
                </a:cubicBezTo>
                <a:cubicBezTo>
                  <a:pt x="4934385" y="962678"/>
                  <a:pt x="4993395" y="1057763"/>
                  <a:pt x="4924425" y="971550"/>
                </a:cubicBezTo>
                <a:cubicBezTo>
                  <a:pt x="4897448" y="937828"/>
                  <a:pt x="4878761" y="897311"/>
                  <a:pt x="4848225" y="866775"/>
                </a:cubicBezTo>
                <a:lnTo>
                  <a:pt x="4791075" y="809625"/>
                </a:lnTo>
                <a:cubicBezTo>
                  <a:pt x="4781550" y="800100"/>
                  <a:pt x="4773708" y="788522"/>
                  <a:pt x="4762500" y="781050"/>
                </a:cubicBezTo>
                <a:lnTo>
                  <a:pt x="4733925" y="762000"/>
                </a:lnTo>
                <a:cubicBezTo>
                  <a:pt x="4727575" y="749300"/>
                  <a:pt x="4723965" y="734808"/>
                  <a:pt x="4714875" y="723900"/>
                </a:cubicBezTo>
                <a:cubicBezTo>
                  <a:pt x="4707546" y="715106"/>
                  <a:pt x="4695094" y="712179"/>
                  <a:pt x="4686300" y="704850"/>
                </a:cubicBezTo>
                <a:cubicBezTo>
                  <a:pt x="4675952" y="696226"/>
                  <a:pt x="4667952" y="685041"/>
                  <a:pt x="4657725" y="676275"/>
                </a:cubicBezTo>
                <a:cubicBezTo>
                  <a:pt x="4645672" y="665944"/>
                  <a:pt x="4631678" y="658031"/>
                  <a:pt x="4619625" y="647700"/>
                </a:cubicBezTo>
                <a:cubicBezTo>
                  <a:pt x="4609398" y="638934"/>
                  <a:pt x="4601683" y="627395"/>
                  <a:pt x="4591050" y="619125"/>
                </a:cubicBezTo>
                <a:cubicBezTo>
                  <a:pt x="4572978" y="605069"/>
                  <a:pt x="4550089" y="597214"/>
                  <a:pt x="4533900" y="581025"/>
                </a:cubicBezTo>
                <a:cubicBezTo>
                  <a:pt x="4494100" y="541225"/>
                  <a:pt x="4513407" y="563226"/>
                  <a:pt x="4476750" y="514350"/>
                </a:cubicBezTo>
                <a:cubicBezTo>
                  <a:pt x="4483100" y="498475"/>
                  <a:pt x="4483710" y="478815"/>
                  <a:pt x="4495800" y="466725"/>
                </a:cubicBezTo>
                <a:cubicBezTo>
                  <a:pt x="4516980" y="445545"/>
                  <a:pt x="4572000" y="419100"/>
                  <a:pt x="4572000" y="419100"/>
                </a:cubicBezTo>
                <a:cubicBezTo>
                  <a:pt x="4578350" y="409575"/>
                  <a:pt x="4582579" y="398226"/>
                  <a:pt x="4591050" y="390525"/>
                </a:cubicBezTo>
                <a:cubicBezTo>
                  <a:pt x="4617836" y="366174"/>
                  <a:pt x="4676775" y="323850"/>
                  <a:pt x="4676775" y="323850"/>
                </a:cubicBezTo>
                <a:cubicBezTo>
                  <a:pt x="4727898" y="238645"/>
                  <a:pt x="4680896" y="308255"/>
                  <a:pt x="4733925" y="247650"/>
                </a:cubicBezTo>
                <a:cubicBezTo>
                  <a:pt x="4747312" y="232350"/>
                  <a:pt x="4757650" y="214400"/>
                  <a:pt x="4772025" y="200025"/>
                </a:cubicBezTo>
                <a:cubicBezTo>
                  <a:pt x="4783250" y="188800"/>
                  <a:pt x="4799446" y="183197"/>
                  <a:pt x="4810125" y="171450"/>
                </a:cubicBezTo>
                <a:cubicBezTo>
                  <a:pt x="4831482" y="147957"/>
                  <a:pt x="4848225" y="120650"/>
                  <a:pt x="4867275" y="95250"/>
                </a:cubicBezTo>
                <a:cubicBezTo>
                  <a:pt x="4876800" y="82550"/>
                  <a:pt x="4882641" y="65956"/>
                  <a:pt x="4895850" y="57150"/>
                </a:cubicBezTo>
                <a:lnTo>
                  <a:pt x="4924425" y="38100"/>
                </a:lnTo>
                <a:cubicBezTo>
                  <a:pt x="4945966" y="5789"/>
                  <a:pt x="4935380" y="17620"/>
                  <a:pt x="4953000" y="0"/>
                </a:cubicBezTo>
              </a:path>
            </a:pathLst>
          </a:custGeom>
          <a:noFill/>
          <a:ln>
            <a:solidFill>
              <a:schemeClr val="bg1">
                <a:lumMod val="85000"/>
              </a:schemeClr>
            </a:solidFill>
            <a:headEnd type="none" w="med" len="med"/>
            <a:tailEnd type="triangle" w="med" len="me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sp>
        <p:nvSpPr>
          <p:cNvPr id="5" name="Volný tvar 4"/>
          <p:cNvSpPr/>
          <p:nvPr/>
        </p:nvSpPr>
        <p:spPr>
          <a:xfrm rot="171227">
            <a:off x="1439053" y="3866440"/>
            <a:ext cx="6196995" cy="341457"/>
          </a:xfrm>
          <a:custGeom>
            <a:avLst/>
            <a:gdLst>
              <a:gd name="connsiteX0" fmla="*/ 0 w 7896225"/>
              <a:gd name="connsiteY0" fmla="*/ 272288 h 310415"/>
              <a:gd name="connsiteX1" fmla="*/ 409575 w 7896225"/>
              <a:gd name="connsiteY1" fmla="*/ 281813 h 310415"/>
              <a:gd name="connsiteX2" fmla="*/ 952500 w 7896225"/>
              <a:gd name="connsiteY2" fmla="*/ 310388 h 310415"/>
              <a:gd name="connsiteX3" fmla="*/ 2295525 w 7896225"/>
              <a:gd name="connsiteY3" fmla="*/ 272288 h 310415"/>
              <a:gd name="connsiteX4" fmla="*/ 4495800 w 7896225"/>
              <a:gd name="connsiteY4" fmla="*/ 262763 h 310415"/>
              <a:gd name="connsiteX5" fmla="*/ 4600575 w 7896225"/>
              <a:gd name="connsiteY5" fmla="*/ 243713 h 310415"/>
              <a:gd name="connsiteX6" fmla="*/ 4829175 w 7896225"/>
              <a:gd name="connsiteY6" fmla="*/ 234188 h 310415"/>
              <a:gd name="connsiteX7" fmla="*/ 5191125 w 7896225"/>
              <a:gd name="connsiteY7" fmla="*/ 205613 h 310415"/>
              <a:gd name="connsiteX8" fmla="*/ 5286375 w 7896225"/>
              <a:gd name="connsiteY8" fmla="*/ 196088 h 310415"/>
              <a:gd name="connsiteX9" fmla="*/ 5667375 w 7896225"/>
              <a:gd name="connsiteY9" fmla="*/ 186563 h 310415"/>
              <a:gd name="connsiteX10" fmla="*/ 5857875 w 7896225"/>
              <a:gd name="connsiteY10" fmla="*/ 167513 h 310415"/>
              <a:gd name="connsiteX11" fmla="*/ 5943600 w 7896225"/>
              <a:gd name="connsiteY11" fmla="*/ 157988 h 310415"/>
              <a:gd name="connsiteX12" fmla="*/ 6029325 w 7896225"/>
              <a:gd name="connsiteY12" fmla="*/ 138938 h 310415"/>
              <a:gd name="connsiteX13" fmla="*/ 6134100 w 7896225"/>
              <a:gd name="connsiteY13" fmla="*/ 129413 h 310415"/>
              <a:gd name="connsiteX14" fmla="*/ 6229350 w 7896225"/>
              <a:gd name="connsiteY14" fmla="*/ 119888 h 310415"/>
              <a:gd name="connsiteX15" fmla="*/ 7038975 w 7896225"/>
              <a:gd name="connsiteY15" fmla="*/ 81788 h 310415"/>
              <a:gd name="connsiteX16" fmla="*/ 7248525 w 7896225"/>
              <a:gd name="connsiteY16" fmla="*/ 72263 h 310415"/>
              <a:gd name="connsiteX17" fmla="*/ 7381875 w 7896225"/>
              <a:gd name="connsiteY17" fmla="*/ 62738 h 310415"/>
              <a:gd name="connsiteX18" fmla="*/ 7543800 w 7896225"/>
              <a:gd name="connsiteY18" fmla="*/ 53213 h 310415"/>
              <a:gd name="connsiteX19" fmla="*/ 7610475 w 7896225"/>
              <a:gd name="connsiteY19" fmla="*/ 34163 h 310415"/>
              <a:gd name="connsiteX20" fmla="*/ 7677150 w 7896225"/>
              <a:gd name="connsiteY20" fmla="*/ 24638 h 310415"/>
              <a:gd name="connsiteX21" fmla="*/ 7896225 w 7896225"/>
              <a:gd name="connsiteY21" fmla="*/ 5588 h 310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96225" h="310415">
                <a:moveTo>
                  <a:pt x="0" y="272288"/>
                </a:moveTo>
                <a:lnTo>
                  <a:pt x="409575" y="281813"/>
                </a:lnTo>
                <a:cubicBezTo>
                  <a:pt x="590656" y="289056"/>
                  <a:pt x="771277" y="311303"/>
                  <a:pt x="952500" y="310388"/>
                </a:cubicBezTo>
                <a:cubicBezTo>
                  <a:pt x="1400349" y="308126"/>
                  <a:pt x="1847850" y="284988"/>
                  <a:pt x="2295525" y="272288"/>
                </a:cubicBezTo>
                <a:cubicBezTo>
                  <a:pt x="3215181" y="291855"/>
                  <a:pt x="3032818" y="292773"/>
                  <a:pt x="4495800" y="262763"/>
                </a:cubicBezTo>
                <a:cubicBezTo>
                  <a:pt x="4531290" y="262035"/>
                  <a:pt x="4565207" y="246745"/>
                  <a:pt x="4600575" y="243713"/>
                </a:cubicBezTo>
                <a:cubicBezTo>
                  <a:pt x="4676562" y="237200"/>
                  <a:pt x="4752975" y="237363"/>
                  <a:pt x="4829175" y="234188"/>
                </a:cubicBezTo>
                <a:cubicBezTo>
                  <a:pt x="5179373" y="197325"/>
                  <a:pt x="4840878" y="229768"/>
                  <a:pt x="5191125" y="205613"/>
                </a:cubicBezTo>
                <a:cubicBezTo>
                  <a:pt x="5222958" y="203418"/>
                  <a:pt x="5254492" y="197363"/>
                  <a:pt x="5286375" y="196088"/>
                </a:cubicBezTo>
                <a:cubicBezTo>
                  <a:pt x="5413313" y="191010"/>
                  <a:pt x="5540375" y="189738"/>
                  <a:pt x="5667375" y="186563"/>
                </a:cubicBezTo>
                <a:cubicBezTo>
                  <a:pt x="5843714" y="171868"/>
                  <a:pt x="5719280" y="183818"/>
                  <a:pt x="5857875" y="167513"/>
                </a:cubicBezTo>
                <a:cubicBezTo>
                  <a:pt x="5886429" y="164154"/>
                  <a:pt x="5915240" y="162715"/>
                  <a:pt x="5943600" y="157988"/>
                </a:cubicBezTo>
                <a:cubicBezTo>
                  <a:pt x="5972474" y="153176"/>
                  <a:pt x="6000377" y="143280"/>
                  <a:pt x="6029325" y="138938"/>
                </a:cubicBezTo>
                <a:cubicBezTo>
                  <a:pt x="6064006" y="133736"/>
                  <a:pt x="6099189" y="132738"/>
                  <a:pt x="6134100" y="129413"/>
                </a:cubicBezTo>
                <a:cubicBezTo>
                  <a:pt x="6165865" y="126388"/>
                  <a:pt x="6197536" y="122335"/>
                  <a:pt x="6229350" y="119888"/>
                </a:cubicBezTo>
                <a:cubicBezTo>
                  <a:pt x="6612377" y="90424"/>
                  <a:pt x="6549609" y="100610"/>
                  <a:pt x="7038975" y="81788"/>
                </a:cubicBezTo>
                <a:lnTo>
                  <a:pt x="7248525" y="72263"/>
                </a:lnTo>
                <a:cubicBezTo>
                  <a:pt x="7293020" y="69791"/>
                  <a:pt x="7337404" y="65607"/>
                  <a:pt x="7381875" y="62738"/>
                </a:cubicBezTo>
                <a:lnTo>
                  <a:pt x="7543800" y="53213"/>
                </a:lnTo>
                <a:cubicBezTo>
                  <a:pt x="7568283" y="45052"/>
                  <a:pt x="7584163" y="38947"/>
                  <a:pt x="7610475" y="34163"/>
                </a:cubicBezTo>
                <a:cubicBezTo>
                  <a:pt x="7632564" y="30147"/>
                  <a:pt x="7654925" y="27813"/>
                  <a:pt x="7677150" y="24638"/>
                </a:cubicBezTo>
                <a:cubicBezTo>
                  <a:pt x="7777837" y="-15637"/>
                  <a:pt x="7707677" y="5588"/>
                  <a:pt x="7896225" y="5588"/>
                </a:cubicBezTo>
              </a:path>
            </a:pathLst>
          </a:custGeom>
          <a:noFill/>
          <a:ln w="5715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defRPr/>
            </a:pPr>
            <a:endParaRPr lang="cs-CZ" sz="1225">
              <a:solidFill>
                <a:prstClr val="white"/>
              </a:solidFill>
              <a:latin typeface="Georgia"/>
            </a:endParaRPr>
          </a:p>
        </p:txBody>
      </p:sp>
      <p:cxnSp>
        <p:nvCxnSpPr>
          <p:cNvPr id="14" name="Přímá spojnice se šipkou 13"/>
          <p:cNvCxnSpPr/>
          <p:nvPr/>
        </p:nvCxnSpPr>
        <p:spPr>
          <a:xfrm flipV="1">
            <a:off x="3124671" y="209147"/>
            <a:ext cx="1046391" cy="1349545"/>
          </a:xfrm>
          <a:prstGeom prst="straightConnector1">
            <a:avLst/>
          </a:prstGeom>
          <a:ln w="28575">
            <a:solidFill>
              <a:schemeClr val="bg1">
                <a:lumMod val="50000"/>
              </a:schemeClr>
            </a:solidFill>
            <a:headEnd type="non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01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3A55B0-0329-48E7-B7AE-8F42A8F15CA2}"/>
              </a:ext>
            </a:extLst>
          </p:cNvPr>
          <p:cNvSpPr>
            <a:spLocks noGrp="1"/>
          </p:cNvSpPr>
          <p:nvPr>
            <p:ph type="title"/>
          </p:nvPr>
        </p:nvSpPr>
        <p:spPr/>
        <p:txBody>
          <a:bodyPr/>
          <a:lstStyle/>
          <a:p>
            <a:r>
              <a:rPr lang="en-US" dirty="0"/>
              <a:t>Classical random walk</a:t>
            </a:r>
          </a:p>
        </p:txBody>
      </p:sp>
      <p:sp>
        <p:nvSpPr>
          <p:cNvPr id="3" name="Footer Placeholder 2">
            <a:extLst>
              <a:ext uri="{FF2B5EF4-FFF2-40B4-BE49-F238E27FC236}">
                <a16:creationId xmlns="" xmlns:a16="http://schemas.microsoft.com/office/drawing/2014/main" id="{0655EB9B-F0B4-47C2-BBD1-1281E77DEA97}"/>
              </a:ext>
            </a:extLst>
          </p:cNvPr>
          <p:cNvSpPr>
            <a:spLocks noGrp="1"/>
          </p:cNvSpPr>
          <p:nvPr>
            <p:ph type="ftr" sz="quarter" idx="3"/>
          </p:nvPr>
        </p:nvSpPr>
        <p:spPr/>
        <p:txBody>
          <a:bodyPr/>
          <a:lstStyle/>
          <a:p>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4" name="Content Placeholder 3">
            <a:extLst>
              <a:ext uri="{FF2B5EF4-FFF2-40B4-BE49-F238E27FC236}">
                <a16:creationId xmlns="" xmlns:a16="http://schemas.microsoft.com/office/drawing/2014/main" id="{EE11F968-DE0C-49B6-B8DF-35FD476900AE}"/>
              </a:ext>
            </a:extLst>
          </p:cNvPr>
          <p:cNvSpPr>
            <a:spLocks noGrp="1"/>
          </p:cNvSpPr>
          <p:nvPr>
            <p:ph idx="1"/>
          </p:nvPr>
        </p:nvSpPr>
        <p:spPr/>
        <p:txBody>
          <a:bodyPr/>
          <a:lstStyle/>
          <a:p>
            <a:r>
              <a:rPr lang="en-US" dirty="0"/>
              <a:t>Tends to get lost in the medium</a:t>
            </a:r>
          </a:p>
        </p:txBody>
      </p:sp>
      <p:pic>
        <p:nvPicPr>
          <p:cNvPr id="5" name="Picture 4">
            <a:extLst>
              <a:ext uri="{FF2B5EF4-FFF2-40B4-BE49-F238E27FC236}">
                <a16:creationId xmlns="" xmlns:a16="http://schemas.microsoft.com/office/drawing/2014/main" id="{B6784527-825E-4B74-B987-1D6143F21B64}"/>
              </a:ext>
            </a:extLst>
          </p:cNvPr>
          <p:cNvPicPr>
            <a:picLocks noChangeAspect="1"/>
          </p:cNvPicPr>
          <p:nvPr/>
        </p:nvPicPr>
        <p:blipFill>
          <a:blip r:embed="rId3"/>
          <a:stretch>
            <a:fillRect/>
          </a:stretch>
        </p:blipFill>
        <p:spPr>
          <a:xfrm>
            <a:off x="2335197" y="1671897"/>
            <a:ext cx="4473607" cy="2156160"/>
          </a:xfrm>
          <a:prstGeom prst="rect">
            <a:avLst/>
          </a:prstGeom>
          <a:ln>
            <a:noFill/>
          </a:ln>
        </p:spPr>
      </p:pic>
    </p:spTree>
    <p:extLst>
      <p:ext uri="{BB962C8B-B14F-4D97-AF65-F5344CB8AC3E}">
        <p14:creationId xmlns:p14="http://schemas.microsoft.com/office/powerpoint/2010/main" val="258928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209DE2E0-CA34-4760-A471-D348FD206EB0}"/>
              </a:ext>
            </a:extLst>
          </p:cNvPr>
          <p:cNvPicPr>
            <a:picLocks noGrp="1" noChangeAspect="1"/>
          </p:cNvPicPr>
          <p:nvPr>
            <p:ph idx="1"/>
          </p:nvPr>
        </p:nvPicPr>
        <p:blipFill>
          <a:blip r:embed="rId3"/>
          <a:stretch>
            <a:fillRect/>
          </a:stretch>
        </p:blipFill>
        <p:spPr>
          <a:xfrm>
            <a:off x="2335196" y="1611948"/>
            <a:ext cx="4473607" cy="2156313"/>
          </a:xfrm>
          <a:prstGeom prst="rect">
            <a:avLst/>
          </a:prstGeom>
        </p:spPr>
      </p:pic>
      <p:sp>
        <p:nvSpPr>
          <p:cNvPr id="2" name="Title 1">
            <a:extLst>
              <a:ext uri="{FF2B5EF4-FFF2-40B4-BE49-F238E27FC236}">
                <a16:creationId xmlns="" xmlns:a16="http://schemas.microsoft.com/office/drawing/2014/main" id="{E73A55B0-0329-48E7-B7AE-8F42A8F15CA2}"/>
              </a:ext>
            </a:extLst>
          </p:cNvPr>
          <p:cNvSpPr>
            <a:spLocks noGrp="1"/>
          </p:cNvSpPr>
          <p:nvPr>
            <p:ph type="title"/>
          </p:nvPr>
        </p:nvSpPr>
        <p:spPr/>
        <p:txBody>
          <a:bodyPr/>
          <a:lstStyle/>
          <a:p>
            <a:r>
              <a:rPr lang="en-US" dirty="0"/>
              <a:t>Path guiding – The idea</a:t>
            </a:r>
          </a:p>
        </p:txBody>
      </p:sp>
      <p:sp>
        <p:nvSpPr>
          <p:cNvPr id="3" name="Footer Placeholder 2">
            <a:extLst>
              <a:ext uri="{FF2B5EF4-FFF2-40B4-BE49-F238E27FC236}">
                <a16:creationId xmlns="" xmlns:a16="http://schemas.microsoft.com/office/drawing/2014/main" id="{0655EB9B-F0B4-47C2-BBD1-1281E77DEA97}"/>
              </a:ext>
            </a:extLst>
          </p:cNvPr>
          <p:cNvSpPr>
            <a:spLocks noGrp="1"/>
          </p:cNvSpPr>
          <p:nvPr>
            <p:ph type="ftr" sz="quarter" idx="3"/>
          </p:nvPr>
        </p:nvSpPr>
        <p:spPr/>
        <p:txBody>
          <a:bodyPr/>
          <a:lstStyle/>
          <a:p>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spTree>
    <p:extLst>
      <p:ext uri="{BB962C8B-B14F-4D97-AF65-F5344CB8AC3E}">
        <p14:creationId xmlns:p14="http://schemas.microsoft.com/office/powerpoint/2010/main" val="74351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0BAEAEA4-5A95-42AD-BACA-87028C9AD07C}"/>
              </a:ext>
            </a:extLst>
          </p:cNvPr>
          <p:cNvPicPr>
            <a:picLocks noChangeAspect="1"/>
          </p:cNvPicPr>
          <p:nvPr/>
        </p:nvPicPr>
        <p:blipFill rotWithShape="1">
          <a:blip r:embed="rId3"/>
          <a:srcRect l="5309" r="9467"/>
          <a:stretch/>
        </p:blipFill>
        <p:spPr>
          <a:xfrm>
            <a:off x="2572719" y="1673941"/>
            <a:ext cx="3812583" cy="2154116"/>
          </a:xfrm>
          <a:prstGeom prst="ellipse">
            <a:avLst/>
          </a:prstGeom>
        </p:spPr>
      </p:pic>
      <p:sp>
        <p:nvSpPr>
          <p:cNvPr id="2" name="Title 1">
            <a:extLst>
              <a:ext uri="{FF2B5EF4-FFF2-40B4-BE49-F238E27FC236}">
                <a16:creationId xmlns="" xmlns:a16="http://schemas.microsoft.com/office/drawing/2014/main" id="{E73A55B0-0329-48E7-B7AE-8F42A8F15CA2}"/>
              </a:ext>
            </a:extLst>
          </p:cNvPr>
          <p:cNvSpPr>
            <a:spLocks noGrp="1"/>
          </p:cNvSpPr>
          <p:nvPr>
            <p:ph type="title"/>
          </p:nvPr>
        </p:nvSpPr>
        <p:spPr/>
        <p:txBody>
          <a:bodyPr/>
          <a:lstStyle/>
          <a:p>
            <a:r>
              <a:rPr lang="en-US" dirty="0"/>
              <a:t>Goal</a:t>
            </a:r>
          </a:p>
        </p:txBody>
      </p:sp>
      <p:sp>
        <p:nvSpPr>
          <p:cNvPr id="3" name="Footer Placeholder 2">
            <a:extLst>
              <a:ext uri="{FF2B5EF4-FFF2-40B4-BE49-F238E27FC236}">
                <a16:creationId xmlns="" xmlns:a16="http://schemas.microsoft.com/office/drawing/2014/main" id="{0655EB9B-F0B4-47C2-BBD1-1281E77DEA97}"/>
              </a:ext>
            </a:extLst>
          </p:cNvPr>
          <p:cNvSpPr>
            <a:spLocks noGrp="1"/>
          </p:cNvSpPr>
          <p:nvPr>
            <p:ph type="ftr" sz="quarter" idx="3"/>
          </p:nvPr>
        </p:nvSpPr>
        <p:spPr/>
        <p:txBody>
          <a:bodyPr/>
          <a:lstStyle/>
          <a:p>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4" name="Content Placeholder 3">
            <a:extLst>
              <a:ext uri="{FF2B5EF4-FFF2-40B4-BE49-F238E27FC236}">
                <a16:creationId xmlns="" xmlns:a16="http://schemas.microsoft.com/office/drawing/2014/main" id="{EE11F968-DE0C-49B6-B8DF-35FD476900AE}"/>
              </a:ext>
            </a:extLst>
          </p:cNvPr>
          <p:cNvSpPr>
            <a:spLocks noGrp="1"/>
          </p:cNvSpPr>
          <p:nvPr>
            <p:ph idx="1"/>
          </p:nvPr>
        </p:nvSpPr>
        <p:spPr/>
        <p:txBody>
          <a:bodyPr/>
          <a:lstStyle/>
          <a:p>
            <a:r>
              <a:rPr lang="en-US" dirty="0"/>
              <a:t>Guide paths toward the boundary</a:t>
            </a:r>
          </a:p>
          <a:p>
            <a:endParaRPr lang="en-US" dirty="0"/>
          </a:p>
        </p:txBody>
      </p:sp>
    </p:spTree>
    <p:extLst>
      <p:ext uri="{BB962C8B-B14F-4D97-AF65-F5344CB8AC3E}">
        <p14:creationId xmlns:p14="http://schemas.microsoft.com/office/powerpoint/2010/main" val="22923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sp>
        <p:nvSpPr>
          <p:cNvPr id="5" name="Zástupný symbol pro zápatí 4"/>
          <p:cNvSpPr>
            <a:spLocks noGrp="1"/>
          </p:cNvSpPr>
          <p:nvPr>
            <p:ph type="ftr" sz="quarter" idx="11"/>
          </p:nvPr>
        </p:nvSpPr>
        <p:spPr/>
        <p:txBody>
          <a:bodyPr/>
          <a:lstStyle/>
          <a:p>
            <a:pPr defTabSz="619699">
              <a:defRPr/>
            </a:pPr>
            <a:r>
              <a:rPr lang="en-US" altLang="en-US">
                <a:solidFill>
                  <a:prstClr val="black"/>
                </a:solidFill>
                <a:latin typeface="Calibri" panose="020F0502020204030204"/>
              </a:rPr>
              <a:t>MC methods for volumetric light transport – zero variance-based sampling schekems (a.k.a. path guiding)</a:t>
            </a:r>
            <a:endParaRPr lang="en-US" altLang="en-US" dirty="0">
              <a:solidFill>
                <a:prstClr val="black"/>
              </a:solidFill>
              <a:latin typeface="Calibri" panose="020F0502020204030204"/>
            </a:endParaRPr>
          </a:p>
        </p:txBody>
      </p:sp>
      <p:pic>
        <p:nvPicPr>
          <p:cNvPr id="186370" name="Picture 2" descr="http://www.jess.sk/assets/components/phpthumbof/cache/57ff8a38355a22523716f645e5a13151.845682ab4ebee5459cfed77a64013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39" y="1"/>
            <a:ext cx="748668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09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Previous work in neutron transport</a:t>
            </a:r>
            <a:endParaRPr lang="cs-CZ" dirty="0"/>
          </a:p>
        </p:txBody>
      </p:sp>
      <p:sp>
        <p:nvSpPr>
          <p:cNvPr id="5" name="Zástupný symbol pro zápatí 4"/>
          <p:cNvSpPr>
            <a:spLocks noGrp="1"/>
          </p:cNvSpPr>
          <p:nvPr>
            <p:ph type="ftr" sz="quarter" idx="3"/>
          </p:nvPr>
        </p:nvSpPr>
        <p:spPr/>
        <p:txBody>
          <a:bodyPr/>
          <a:lstStyle/>
          <a:p>
            <a:pPr defTabSz="619699">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
        <p:nvSpPr>
          <p:cNvPr id="3" name="Zástupný symbol pro obsah 2"/>
          <p:cNvSpPr>
            <a:spLocks noGrp="1"/>
          </p:cNvSpPr>
          <p:nvPr>
            <p:ph idx="1"/>
          </p:nvPr>
        </p:nvSpPr>
        <p:spPr/>
        <p:txBody>
          <a:bodyPr/>
          <a:lstStyle/>
          <a:p>
            <a:r>
              <a:rPr lang="en-US" dirty="0"/>
              <a:t>Reactor shield design</a:t>
            </a:r>
          </a:p>
          <a:p>
            <a:pPr lvl="1"/>
            <a:r>
              <a:rPr lang="en-US" b="1" dirty="0"/>
              <a:t>One in a billion</a:t>
            </a:r>
            <a:r>
              <a:rPr lang="en-US" dirty="0"/>
              <a:t> particles makes it through</a:t>
            </a:r>
          </a:p>
        </p:txBody>
      </p:sp>
      <p:sp>
        <p:nvSpPr>
          <p:cNvPr id="9" name="Obdélník 8"/>
          <p:cNvSpPr/>
          <p:nvPr/>
        </p:nvSpPr>
        <p:spPr>
          <a:xfrm>
            <a:off x="3329862" y="2463741"/>
            <a:ext cx="2322258" cy="216024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974" tIns="30988" rIns="61974" bIns="30988" rtlCol="0" anchor="ctr"/>
          <a:lstStyle/>
          <a:p>
            <a:pPr algn="ctr" defTabSz="619699"/>
            <a:r>
              <a:rPr lang="en-US" sz="1769" b="1" dirty="0">
                <a:solidFill>
                  <a:srgbClr val="0070C0"/>
                </a:solidFill>
                <a:latin typeface="Calibri" panose="020F0502020204030204"/>
              </a:rPr>
              <a:t>concrete slab</a:t>
            </a:r>
          </a:p>
          <a:p>
            <a:pPr algn="ctr" defTabSz="619699"/>
            <a:r>
              <a:rPr lang="en-US" sz="1769" b="1" dirty="0">
                <a:solidFill>
                  <a:srgbClr val="0070C0"/>
                </a:solidFill>
                <a:latin typeface="Calibri" panose="020F0502020204030204"/>
              </a:rPr>
              <a:t>(reactor shield)</a:t>
            </a:r>
            <a:endParaRPr lang="cs-CZ" sz="1769" b="1" dirty="0">
              <a:solidFill>
                <a:srgbClr val="0070C0"/>
              </a:solidFill>
              <a:latin typeface="Calibri" panose="020F0502020204030204"/>
            </a:endParaRPr>
          </a:p>
        </p:txBody>
      </p:sp>
      <p:cxnSp>
        <p:nvCxnSpPr>
          <p:cNvPr id="8" name="Přímá spojnice 7"/>
          <p:cNvCxnSpPr/>
          <p:nvPr/>
        </p:nvCxnSpPr>
        <p:spPr>
          <a:xfrm>
            <a:off x="3329862" y="2355729"/>
            <a:ext cx="0" cy="23762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Přímá spojnice 9"/>
          <p:cNvCxnSpPr/>
          <p:nvPr/>
        </p:nvCxnSpPr>
        <p:spPr>
          <a:xfrm>
            <a:off x="5652120" y="2355729"/>
            <a:ext cx="0" cy="23762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flipH="1">
            <a:off x="5976159" y="2947206"/>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flipH="1">
            <a:off x="5976159" y="3073508"/>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H="1">
            <a:off x="5976159" y="3199809"/>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5976159" y="3326111"/>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p:nvPr/>
        </p:nvCxnSpPr>
        <p:spPr>
          <a:xfrm flipH="1">
            <a:off x="5976159" y="3452412"/>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5976159" y="3578714"/>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H="1">
            <a:off x="5976159" y="3705015"/>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5976159" y="3831317"/>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5976159" y="3957618"/>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5976159" y="4083918"/>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6253960" y="2318052"/>
            <a:ext cx="950321" cy="607089"/>
          </a:xfrm>
          <a:prstGeom prst="rect">
            <a:avLst/>
          </a:prstGeom>
          <a:noFill/>
        </p:spPr>
        <p:txBody>
          <a:bodyPr wrap="none" lIns="61974" tIns="30988" rIns="61974" bIns="30988" rtlCol="0">
            <a:spAutoFit/>
          </a:bodyPr>
          <a:lstStyle/>
          <a:p>
            <a:pPr algn="ctr" defTabSz="619699"/>
            <a:r>
              <a:rPr lang="en-US" sz="1769" dirty="0">
                <a:solidFill>
                  <a:srgbClr val="444141"/>
                </a:solidFill>
                <a:latin typeface="Calibri" panose="020F0502020204030204"/>
              </a:rPr>
              <a:t>incident</a:t>
            </a:r>
          </a:p>
          <a:p>
            <a:pPr algn="ctr" defTabSz="619699"/>
            <a:r>
              <a:rPr lang="en-US" sz="1769" dirty="0">
                <a:solidFill>
                  <a:srgbClr val="444141"/>
                </a:solidFill>
                <a:latin typeface="Calibri" panose="020F0502020204030204"/>
              </a:rPr>
              <a:t>radiation</a:t>
            </a:r>
            <a:endParaRPr lang="cs-CZ" sz="1769" dirty="0">
              <a:solidFill>
                <a:srgbClr val="444141"/>
              </a:solidFill>
              <a:latin typeface="Calibri" panose="020F0502020204030204"/>
            </a:endParaRPr>
          </a:p>
        </p:txBody>
      </p:sp>
      <p:cxnSp>
        <p:nvCxnSpPr>
          <p:cNvPr id="20" name="Přímá spojnice se šipkou 19"/>
          <p:cNvCxnSpPr/>
          <p:nvPr/>
        </p:nvCxnSpPr>
        <p:spPr>
          <a:xfrm flipH="1">
            <a:off x="1709685" y="3489852"/>
            <a:ext cx="1404156"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849479" y="2318052"/>
            <a:ext cx="1198466" cy="607089"/>
          </a:xfrm>
          <a:prstGeom prst="rect">
            <a:avLst/>
          </a:prstGeom>
          <a:noFill/>
        </p:spPr>
        <p:txBody>
          <a:bodyPr wrap="none" lIns="61974" tIns="30988" rIns="61974" bIns="30988" rtlCol="0">
            <a:spAutoFit/>
          </a:bodyPr>
          <a:lstStyle/>
          <a:p>
            <a:pPr algn="ctr" defTabSz="619699"/>
            <a:r>
              <a:rPr lang="en-US" sz="1769" dirty="0">
                <a:solidFill>
                  <a:srgbClr val="444141"/>
                </a:solidFill>
                <a:latin typeface="Calibri" panose="020F0502020204030204"/>
              </a:rPr>
              <a:t>transmitted</a:t>
            </a:r>
            <a:br>
              <a:rPr lang="en-US" sz="1769" dirty="0">
                <a:solidFill>
                  <a:srgbClr val="444141"/>
                </a:solidFill>
                <a:latin typeface="Calibri" panose="020F0502020204030204"/>
              </a:rPr>
            </a:br>
            <a:r>
              <a:rPr lang="en-US" sz="1769" dirty="0">
                <a:solidFill>
                  <a:srgbClr val="444141"/>
                </a:solidFill>
                <a:latin typeface="Calibri" panose="020F0502020204030204"/>
              </a:rPr>
              <a:t>radiation</a:t>
            </a:r>
          </a:p>
        </p:txBody>
      </p:sp>
    </p:spTree>
    <p:extLst>
      <p:ext uri="{BB962C8B-B14F-4D97-AF65-F5344CB8AC3E}">
        <p14:creationId xmlns:p14="http://schemas.microsoft.com/office/powerpoint/2010/main" val="1410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Previous work in neutron transport</a:t>
            </a:r>
            <a:endParaRPr lang="cs-CZ" dirty="0"/>
          </a:p>
        </p:txBody>
      </p:sp>
      <p:sp>
        <p:nvSpPr>
          <p:cNvPr id="5" name="Zástupný symbol pro zápatí 4"/>
          <p:cNvSpPr>
            <a:spLocks noGrp="1"/>
          </p:cNvSpPr>
          <p:nvPr>
            <p:ph type="ftr" sz="quarter" idx="3"/>
          </p:nvPr>
        </p:nvSpPr>
        <p:spPr/>
        <p:txBody>
          <a:bodyPr/>
          <a:lstStyle/>
          <a:p>
            <a:pPr defTabSz="619699">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
        <p:nvSpPr>
          <p:cNvPr id="3" name="Zástupný symbol pro obsah 2"/>
          <p:cNvSpPr>
            <a:spLocks noGrp="1"/>
          </p:cNvSpPr>
          <p:nvPr>
            <p:ph idx="1"/>
          </p:nvPr>
        </p:nvSpPr>
        <p:spPr/>
        <p:txBody>
          <a:bodyPr/>
          <a:lstStyle/>
          <a:p>
            <a:r>
              <a:rPr lang="en-US" b="1" dirty="0"/>
              <a:t>Path stretching </a:t>
            </a:r>
            <a:r>
              <a:rPr lang="en-US" sz="1497" dirty="0">
                <a:solidFill>
                  <a:schemeClr val="accent1"/>
                </a:solidFill>
              </a:rPr>
              <a:t>[Clark ’66, Ponti ‘71, </a:t>
            </a:r>
            <a:r>
              <a:rPr lang="en-US" sz="1497" dirty="0" err="1">
                <a:solidFill>
                  <a:schemeClr val="accent1"/>
                </a:solidFill>
              </a:rPr>
              <a:t>Spanier</a:t>
            </a:r>
            <a:r>
              <a:rPr lang="en-US" sz="1497" dirty="0">
                <a:solidFill>
                  <a:schemeClr val="accent1"/>
                </a:solidFill>
              </a:rPr>
              <a:t> ‘71]</a:t>
            </a:r>
          </a:p>
        </p:txBody>
      </p:sp>
      <p:sp>
        <p:nvSpPr>
          <p:cNvPr id="40" name="Obdélník 39"/>
          <p:cNvSpPr/>
          <p:nvPr/>
        </p:nvSpPr>
        <p:spPr>
          <a:xfrm>
            <a:off x="3329862" y="2463741"/>
            <a:ext cx="2322258" cy="2160240"/>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1974" tIns="30988" rIns="61974" bIns="30988" rtlCol="0" anchor="ctr"/>
          <a:lstStyle/>
          <a:p>
            <a:pPr algn="ctr" defTabSz="619699"/>
            <a:endParaRPr lang="en-US" sz="1769" b="1" dirty="0">
              <a:solidFill>
                <a:srgbClr val="0070C0"/>
              </a:solidFill>
              <a:latin typeface="Calibri" panose="020F0502020204030204"/>
            </a:endParaRPr>
          </a:p>
          <a:p>
            <a:pPr algn="ctr" defTabSz="619699"/>
            <a:endParaRPr lang="cs-CZ" sz="1769" b="1" dirty="0">
              <a:solidFill>
                <a:srgbClr val="0070C0"/>
              </a:solidFill>
              <a:latin typeface="Calibri" panose="020F0502020204030204"/>
            </a:endParaRPr>
          </a:p>
        </p:txBody>
      </p:sp>
      <p:cxnSp>
        <p:nvCxnSpPr>
          <p:cNvPr id="41" name="Přímá spojnice 40"/>
          <p:cNvCxnSpPr/>
          <p:nvPr/>
        </p:nvCxnSpPr>
        <p:spPr>
          <a:xfrm>
            <a:off x="3329862" y="2355729"/>
            <a:ext cx="0" cy="23762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5652120" y="2355729"/>
            <a:ext cx="0" cy="237626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flipH="1">
            <a:off x="5976159" y="2947206"/>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H="1">
            <a:off x="5976159" y="3073508"/>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H="1">
            <a:off x="5976159" y="3199809"/>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5976159" y="3326111"/>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flipH="1">
            <a:off x="5976159" y="3452412"/>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H="1">
            <a:off x="5976159" y="3578714"/>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Přímá spojnice se šipkou 48"/>
          <p:cNvCxnSpPr/>
          <p:nvPr/>
        </p:nvCxnSpPr>
        <p:spPr>
          <a:xfrm flipH="1">
            <a:off x="5976159" y="3705015"/>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flipH="1">
            <a:off x="5976159" y="3831317"/>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5976159" y="3957618"/>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flipH="1">
            <a:off x="5976159" y="4083918"/>
            <a:ext cx="1404156"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3" name="TextovéPole 52"/>
          <p:cNvSpPr txBox="1"/>
          <p:nvPr/>
        </p:nvSpPr>
        <p:spPr>
          <a:xfrm>
            <a:off x="6253960" y="2318052"/>
            <a:ext cx="950321" cy="607089"/>
          </a:xfrm>
          <a:prstGeom prst="rect">
            <a:avLst/>
          </a:prstGeom>
          <a:noFill/>
        </p:spPr>
        <p:txBody>
          <a:bodyPr wrap="none" lIns="61974" tIns="30988" rIns="61974" bIns="30988" rtlCol="0">
            <a:spAutoFit/>
          </a:bodyPr>
          <a:lstStyle/>
          <a:p>
            <a:pPr algn="ctr" defTabSz="619699"/>
            <a:r>
              <a:rPr lang="en-US" sz="1769" dirty="0">
                <a:solidFill>
                  <a:srgbClr val="444141"/>
                </a:solidFill>
                <a:latin typeface="Calibri" panose="020F0502020204030204"/>
              </a:rPr>
              <a:t>incident</a:t>
            </a:r>
          </a:p>
          <a:p>
            <a:pPr algn="ctr" defTabSz="619699"/>
            <a:r>
              <a:rPr lang="en-US" sz="1769" dirty="0">
                <a:solidFill>
                  <a:srgbClr val="444141"/>
                </a:solidFill>
                <a:latin typeface="Calibri" panose="020F0502020204030204"/>
              </a:rPr>
              <a:t>radiation</a:t>
            </a:r>
            <a:endParaRPr lang="cs-CZ" sz="1769" dirty="0">
              <a:solidFill>
                <a:srgbClr val="444141"/>
              </a:solidFill>
              <a:latin typeface="Calibri" panose="020F0502020204030204"/>
            </a:endParaRPr>
          </a:p>
        </p:txBody>
      </p:sp>
      <p:cxnSp>
        <p:nvCxnSpPr>
          <p:cNvPr id="54" name="Přímá spojnice se šipkou 53"/>
          <p:cNvCxnSpPr/>
          <p:nvPr/>
        </p:nvCxnSpPr>
        <p:spPr>
          <a:xfrm flipH="1">
            <a:off x="1709685" y="3489852"/>
            <a:ext cx="1404156"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1849479" y="2318052"/>
            <a:ext cx="1198466" cy="607089"/>
          </a:xfrm>
          <a:prstGeom prst="rect">
            <a:avLst/>
          </a:prstGeom>
          <a:noFill/>
        </p:spPr>
        <p:txBody>
          <a:bodyPr wrap="none" lIns="61974" tIns="30988" rIns="61974" bIns="30988" rtlCol="0">
            <a:spAutoFit/>
          </a:bodyPr>
          <a:lstStyle/>
          <a:p>
            <a:pPr algn="ctr" defTabSz="619699"/>
            <a:r>
              <a:rPr lang="en-US" sz="1769" dirty="0">
                <a:solidFill>
                  <a:srgbClr val="444141"/>
                </a:solidFill>
                <a:latin typeface="Calibri" panose="020F0502020204030204"/>
              </a:rPr>
              <a:t>transmitted</a:t>
            </a:r>
            <a:br>
              <a:rPr lang="en-US" sz="1769" dirty="0">
                <a:solidFill>
                  <a:srgbClr val="444141"/>
                </a:solidFill>
                <a:latin typeface="Calibri" panose="020F0502020204030204"/>
              </a:rPr>
            </a:br>
            <a:r>
              <a:rPr lang="en-US" sz="1769" dirty="0">
                <a:solidFill>
                  <a:srgbClr val="444141"/>
                </a:solidFill>
                <a:latin typeface="Calibri" panose="020F0502020204030204"/>
              </a:rPr>
              <a:t>radiation</a:t>
            </a:r>
          </a:p>
        </p:txBody>
      </p:sp>
      <p:sp>
        <p:nvSpPr>
          <p:cNvPr id="24" name="Šipka doprava 23"/>
          <p:cNvSpPr/>
          <p:nvPr/>
        </p:nvSpPr>
        <p:spPr>
          <a:xfrm flipH="1">
            <a:off x="3859565" y="3923940"/>
            <a:ext cx="1262853" cy="646032"/>
          </a:xfrm>
          <a:prstGeom prst="rightArrow">
            <a:avLst>
              <a:gd name="adj1" fmla="val 41153"/>
              <a:gd name="adj2" fmla="val 89808"/>
            </a:avLst>
          </a:prstGeom>
          <a:solidFill>
            <a:schemeClr val="tx2">
              <a:alpha val="25000"/>
            </a:schemeClr>
          </a:solidFill>
          <a:ln w="57150">
            <a:solidFill>
              <a:schemeClr val="tx2"/>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1974" tIns="30988" rIns="61974" bIns="30988" rtlCol="0" anchor="ctr"/>
          <a:lstStyle/>
          <a:p>
            <a:pPr algn="ctr" defTabSz="619699"/>
            <a:endParaRPr lang="cs-CZ" sz="1293">
              <a:solidFill>
                <a:srgbClr val="0070C0"/>
              </a:solidFill>
              <a:latin typeface="Calibri" panose="020F0502020204030204"/>
            </a:endParaRPr>
          </a:p>
        </p:txBody>
      </p:sp>
      <p:grpSp>
        <p:nvGrpSpPr>
          <p:cNvPr id="63" name="Skupina 62"/>
          <p:cNvGrpSpPr/>
          <p:nvPr/>
        </p:nvGrpSpPr>
        <p:grpSpPr>
          <a:xfrm>
            <a:off x="3500361" y="2692731"/>
            <a:ext cx="1989766" cy="507118"/>
            <a:chOff x="3143114" y="3230223"/>
            <a:chExt cx="2653022" cy="676149"/>
          </a:xfrm>
        </p:grpSpPr>
        <p:cxnSp>
          <p:nvCxnSpPr>
            <p:cNvPr id="59" name="Přímá spojnice se šipkou 58"/>
            <p:cNvCxnSpPr/>
            <p:nvPr/>
          </p:nvCxnSpPr>
          <p:spPr>
            <a:xfrm flipH="1">
              <a:off x="3143114" y="3511379"/>
              <a:ext cx="2653022" cy="394993"/>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rot="21137229">
              <a:off x="3822246" y="3230223"/>
              <a:ext cx="1212640" cy="430284"/>
            </a:xfrm>
            <a:prstGeom prst="rect">
              <a:avLst/>
            </a:prstGeom>
            <a:noFill/>
          </p:spPr>
          <p:txBody>
            <a:bodyPr wrap="none" rtlCol="0">
              <a:spAutoFit/>
            </a:bodyPr>
            <a:lstStyle/>
            <a:p>
              <a:pPr defTabSz="619699"/>
              <a:r>
                <a:rPr lang="en-US" sz="1497" b="1" dirty="0">
                  <a:solidFill>
                    <a:srgbClr val="444141"/>
                  </a:solidFill>
                  <a:latin typeface="Calibri" panose="020F0502020204030204"/>
                </a:rPr>
                <a:t>long step</a:t>
              </a:r>
              <a:endParaRPr lang="cs-CZ" sz="1497" b="1" dirty="0">
                <a:solidFill>
                  <a:srgbClr val="444141"/>
                </a:solidFill>
                <a:latin typeface="Calibri" panose="020F0502020204030204"/>
              </a:endParaRPr>
            </a:p>
          </p:txBody>
        </p:sp>
      </p:grpSp>
      <p:grpSp>
        <p:nvGrpSpPr>
          <p:cNvPr id="64" name="Skupina 63"/>
          <p:cNvGrpSpPr/>
          <p:nvPr/>
        </p:nvGrpSpPr>
        <p:grpSpPr>
          <a:xfrm>
            <a:off x="4305349" y="3300457"/>
            <a:ext cx="984821" cy="459479"/>
            <a:chOff x="4064059" y="3354027"/>
            <a:chExt cx="1313093" cy="612639"/>
          </a:xfrm>
        </p:grpSpPr>
        <p:cxnSp>
          <p:nvCxnSpPr>
            <p:cNvPr id="65" name="Přímá spojnice se šipkou 64"/>
            <p:cNvCxnSpPr/>
            <p:nvPr/>
          </p:nvCxnSpPr>
          <p:spPr>
            <a:xfrm>
              <a:off x="4119403" y="3687502"/>
              <a:ext cx="1008112" cy="2791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rot="961838">
              <a:off x="4064059" y="3354027"/>
              <a:ext cx="1313093" cy="430289"/>
            </a:xfrm>
            <a:prstGeom prst="rect">
              <a:avLst/>
            </a:prstGeom>
            <a:noFill/>
          </p:spPr>
          <p:txBody>
            <a:bodyPr wrap="none" rtlCol="0">
              <a:spAutoFit/>
            </a:bodyPr>
            <a:lstStyle/>
            <a:p>
              <a:pPr defTabSz="619699"/>
              <a:r>
                <a:rPr lang="en-US" sz="1497" b="1" dirty="0">
                  <a:solidFill>
                    <a:srgbClr val="444141"/>
                  </a:solidFill>
                  <a:latin typeface="Calibri" panose="020F0502020204030204"/>
                </a:rPr>
                <a:t>short step</a:t>
              </a:r>
              <a:endParaRPr lang="cs-CZ" sz="1497" b="1" dirty="0">
                <a:solidFill>
                  <a:srgbClr val="444141"/>
                </a:solidFill>
                <a:latin typeface="Calibri" panose="020F0502020204030204"/>
              </a:endParaRPr>
            </a:p>
          </p:txBody>
        </p:sp>
      </p:grpSp>
    </p:spTree>
    <p:extLst>
      <p:ext uri="{BB962C8B-B14F-4D97-AF65-F5344CB8AC3E}">
        <p14:creationId xmlns:p14="http://schemas.microsoft.com/office/powerpoint/2010/main" val="228400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Zero-variance random walk theory</a:t>
            </a:r>
            <a:endParaRPr lang="cs-CZ" dirty="0"/>
          </a:p>
        </p:txBody>
      </p:sp>
      <p:sp>
        <p:nvSpPr>
          <p:cNvPr id="5" name="Zástupný symbol pro zápatí 4"/>
          <p:cNvSpPr>
            <a:spLocks noGrp="1"/>
          </p:cNvSpPr>
          <p:nvPr>
            <p:ph type="ftr" sz="quarter" idx="3"/>
          </p:nvPr>
        </p:nvSpPr>
        <p:spPr/>
        <p:txBody>
          <a:bodyPr/>
          <a:lstStyle/>
          <a:p>
            <a:pPr defTabSz="619699">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
        <p:nvSpPr>
          <p:cNvPr id="3" name="Zástupný symbol pro obsah 2"/>
          <p:cNvSpPr>
            <a:spLocks noGrp="1"/>
          </p:cNvSpPr>
          <p:nvPr>
            <p:ph idx="1"/>
          </p:nvPr>
        </p:nvSpPr>
        <p:spPr/>
        <p:txBody>
          <a:bodyPr/>
          <a:lstStyle/>
          <a:p>
            <a:r>
              <a:rPr lang="en-US" b="1" dirty="0"/>
              <a:t>[</a:t>
            </a:r>
            <a:r>
              <a:rPr lang="en-US" b="1" dirty="0" err="1"/>
              <a:t>Dwivedi</a:t>
            </a:r>
            <a:r>
              <a:rPr lang="en-US" b="1" dirty="0"/>
              <a:t> ‘81]</a:t>
            </a:r>
            <a:endParaRPr lang="en-US" dirty="0"/>
          </a:p>
          <a:p>
            <a:pPr lvl="1"/>
            <a:endParaRPr lang="en-US" dirty="0"/>
          </a:p>
          <a:p>
            <a:pPr lvl="1"/>
            <a:r>
              <a:rPr lang="en-US" dirty="0"/>
              <a:t>Optimal </a:t>
            </a:r>
            <a:r>
              <a:rPr lang="en-US" b="1" dirty="0"/>
              <a:t>path stretching</a:t>
            </a:r>
          </a:p>
          <a:p>
            <a:pPr lvl="1"/>
            <a:endParaRPr lang="en-US" b="1" dirty="0"/>
          </a:p>
          <a:p>
            <a:pPr lvl="1"/>
            <a:r>
              <a:rPr lang="en-US" b="1" dirty="0"/>
              <a:t>Idea: </a:t>
            </a:r>
            <a:r>
              <a:rPr lang="en-US" dirty="0"/>
              <a:t>If you </a:t>
            </a:r>
            <a:r>
              <a:rPr lang="en-US" b="1" dirty="0"/>
              <a:t>approximate the solution</a:t>
            </a:r>
            <a:r>
              <a:rPr lang="en-US" dirty="0"/>
              <a:t>, you can use this to </a:t>
            </a:r>
            <a:r>
              <a:rPr lang="en-US" b="1" dirty="0"/>
              <a:t>guide sampling</a:t>
            </a:r>
          </a:p>
          <a:p>
            <a:pPr lvl="1"/>
            <a:endParaRPr lang="en-US" b="1" dirty="0"/>
          </a:p>
          <a:p>
            <a:pPr lvl="1"/>
            <a:r>
              <a:rPr lang="en-US" dirty="0"/>
              <a:t>Specific application of the </a:t>
            </a:r>
            <a:r>
              <a:rPr lang="en-US" b="1" dirty="0"/>
              <a:t>zero variance-based sampling</a:t>
            </a:r>
          </a:p>
        </p:txBody>
      </p:sp>
    </p:spTree>
    <p:extLst>
      <p:ext uri="{BB962C8B-B14F-4D97-AF65-F5344CB8AC3E}">
        <p14:creationId xmlns:p14="http://schemas.microsoft.com/office/powerpoint/2010/main" val="198584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Skupina 7"/>
          <p:cNvGrpSpPr/>
          <p:nvPr/>
        </p:nvGrpSpPr>
        <p:grpSpPr>
          <a:xfrm>
            <a:off x="1958929" y="2733768"/>
            <a:ext cx="5305533" cy="1836204"/>
            <a:chOff x="2007494" y="3645024"/>
            <a:chExt cx="5228802" cy="2448272"/>
          </a:xfrm>
        </p:grpSpPr>
        <p:sp>
          <p:nvSpPr>
            <p:cNvPr id="9" name="Obdélník 8"/>
            <p:cNvSpPr/>
            <p:nvPr/>
          </p:nvSpPr>
          <p:spPr>
            <a:xfrm flipV="1">
              <a:off x="2097513" y="3645024"/>
              <a:ext cx="4996040"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699"/>
              <a:endParaRPr lang="en-US" sz="1225">
                <a:solidFill>
                  <a:srgbClr val="0070C0"/>
                </a:solidFill>
                <a:latin typeface="Calibri" panose="020F0502020204030204"/>
              </a:endParaRPr>
            </a:p>
          </p:txBody>
        </p:sp>
        <p:cxnSp>
          <p:nvCxnSpPr>
            <p:cNvPr id="12" name="Přímá spojovací čára 11"/>
            <p:cNvCxnSpPr/>
            <p:nvPr/>
          </p:nvCxnSpPr>
          <p:spPr>
            <a:xfrm>
              <a:off x="2007494" y="3645024"/>
              <a:ext cx="5228802"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2" name="Nadpis 1"/>
          <p:cNvSpPr>
            <a:spLocks noGrp="1"/>
          </p:cNvSpPr>
          <p:nvPr>
            <p:ph type="title"/>
          </p:nvPr>
        </p:nvSpPr>
        <p:spPr/>
        <p:txBody>
          <a:bodyPr/>
          <a:lstStyle/>
          <a:p>
            <a:r>
              <a:rPr lang="en-US" dirty="0"/>
              <a:t>Setup</a:t>
            </a:r>
          </a:p>
        </p:txBody>
      </p:sp>
      <p:sp>
        <p:nvSpPr>
          <p:cNvPr id="19" name="Zástupný symbol pro zápatí 3"/>
          <p:cNvSpPr>
            <a:spLocks noGrp="1"/>
          </p:cNvSpPr>
          <p:nvPr>
            <p:ph type="ftr" sz="quarter" idx="3"/>
          </p:nvPr>
        </p:nvSpPr>
        <p:spPr>
          <a:prstGeom prst="rect">
            <a:avLst/>
          </a:prstGeom>
        </p:spPr>
        <p:txBody>
          <a:bodyPr vert="horz" lIns="0" tIns="0" rIns="0" bIns="0" rtlCol="0" anchor="ctr"/>
          <a:lstStyle/>
          <a:p>
            <a:pPr defTabSz="619699"/>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3" name="Zástupný symbol pro obsah 2"/>
          <p:cNvSpPr>
            <a:spLocks noGrp="1"/>
          </p:cNvSpPr>
          <p:nvPr>
            <p:ph idx="1"/>
          </p:nvPr>
        </p:nvSpPr>
        <p:spPr/>
        <p:txBody>
          <a:bodyPr/>
          <a:lstStyle/>
          <a:p>
            <a:r>
              <a:rPr lang="en-US" dirty="0"/>
              <a:t>(Unidirectional) path tracing</a:t>
            </a:r>
          </a:p>
        </p:txBody>
      </p:sp>
      <p:sp>
        <p:nvSpPr>
          <p:cNvPr id="10" name="Volný tvar 9"/>
          <p:cNvSpPr/>
          <p:nvPr/>
        </p:nvSpPr>
        <p:spPr>
          <a:xfrm>
            <a:off x="4131575" y="2750683"/>
            <a:ext cx="1139386" cy="862985"/>
          </a:xfrm>
          <a:custGeom>
            <a:avLst/>
            <a:gdLst>
              <a:gd name="connsiteX0" fmla="*/ 0 w 2951922"/>
              <a:gd name="connsiteY0" fmla="*/ 0 h 1958009"/>
              <a:gd name="connsiteX1" fmla="*/ 1202635 w 2951922"/>
              <a:gd name="connsiteY1" fmla="*/ 1421296 h 1958009"/>
              <a:gd name="connsiteX2" fmla="*/ 824948 w 2951922"/>
              <a:gd name="connsiteY2" fmla="*/ 1878496 h 1958009"/>
              <a:gd name="connsiteX3" fmla="*/ 1431235 w 2951922"/>
              <a:gd name="connsiteY3" fmla="*/ 1818861 h 1958009"/>
              <a:gd name="connsiteX4" fmla="*/ 1431235 w 2951922"/>
              <a:gd name="connsiteY4" fmla="*/ 1570383 h 1958009"/>
              <a:gd name="connsiteX5" fmla="*/ 1749287 w 2951922"/>
              <a:gd name="connsiteY5" fmla="*/ 1610139 h 1958009"/>
              <a:gd name="connsiteX6" fmla="*/ 1500809 w 2951922"/>
              <a:gd name="connsiteY6" fmla="*/ 1958009 h 1958009"/>
              <a:gd name="connsiteX7" fmla="*/ 1987826 w 2951922"/>
              <a:gd name="connsiteY7" fmla="*/ 1749287 h 1958009"/>
              <a:gd name="connsiteX8" fmla="*/ 1699591 w 2951922"/>
              <a:gd name="connsiteY8" fmla="*/ 1411357 h 1958009"/>
              <a:gd name="connsiteX9" fmla="*/ 2951922 w 2951922"/>
              <a:gd name="connsiteY9" fmla="*/ 168965 h 1958009"/>
              <a:gd name="connsiteX0" fmla="*/ 0 w 2951922"/>
              <a:gd name="connsiteY0" fmla="*/ 0 h 2037521"/>
              <a:gd name="connsiteX1" fmla="*/ 1202635 w 2951922"/>
              <a:gd name="connsiteY1" fmla="*/ 1421296 h 2037521"/>
              <a:gd name="connsiteX2" fmla="*/ 824948 w 2951922"/>
              <a:gd name="connsiteY2" fmla="*/ 1878496 h 2037521"/>
              <a:gd name="connsiteX3" fmla="*/ 1113183 w 2951922"/>
              <a:gd name="connsiteY3" fmla="*/ 2037521 h 2037521"/>
              <a:gd name="connsiteX4" fmla="*/ 1431235 w 2951922"/>
              <a:gd name="connsiteY4" fmla="*/ 1570383 h 2037521"/>
              <a:gd name="connsiteX5" fmla="*/ 1749287 w 2951922"/>
              <a:gd name="connsiteY5" fmla="*/ 1610139 h 2037521"/>
              <a:gd name="connsiteX6" fmla="*/ 1500809 w 2951922"/>
              <a:gd name="connsiteY6" fmla="*/ 1958009 h 2037521"/>
              <a:gd name="connsiteX7" fmla="*/ 1987826 w 2951922"/>
              <a:gd name="connsiteY7" fmla="*/ 1749287 h 2037521"/>
              <a:gd name="connsiteX8" fmla="*/ 1699591 w 2951922"/>
              <a:gd name="connsiteY8" fmla="*/ 1411357 h 2037521"/>
              <a:gd name="connsiteX9" fmla="*/ 2951922 w 2951922"/>
              <a:gd name="connsiteY9" fmla="*/ 168965 h 2037521"/>
              <a:gd name="connsiteX0" fmla="*/ 0 w 2951922"/>
              <a:gd name="connsiteY0" fmla="*/ 0 h 2037521"/>
              <a:gd name="connsiteX1" fmla="*/ 1202635 w 2951922"/>
              <a:gd name="connsiteY1" fmla="*/ 1421296 h 2037521"/>
              <a:gd name="connsiteX2" fmla="*/ 824948 w 2951922"/>
              <a:gd name="connsiteY2" fmla="*/ 1878496 h 2037521"/>
              <a:gd name="connsiteX3" fmla="*/ 1113183 w 2951922"/>
              <a:gd name="connsiteY3" fmla="*/ 2037521 h 2037521"/>
              <a:gd name="connsiteX4" fmla="*/ 1222513 w 2951922"/>
              <a:gd name="connsiteY4" fmla="*/ 1729409 h 2037521"/>
              <a:gd name="connsiteX5" fmla="*/ 1749287 w 2951922"/>
              <a:gd name="connsiteY5" fmla="*/ 1610139 h 2037521"/>
              <a:gd name="connsiteX6" fmla="*/ 1500809 w 2951922"/>
              <a:gd name="connsiteY6" fmla="*/ 1958009 h 2037521"/>
              <a:gd name="connsiteX7" fmla="*/ 1987826 w 2951922"/>
              <a:gd name="connsiteY7" fmla="*/ 1749287 h 2037521"/>
              <a:gd name="connsiteX8" fmla="*/ 1699591 w 2951922"/>
              <a:gd name="connsiteY8" fmla="*/ 1411357 h 2037521"/>
              <a:gd name="connsiteX9" fmla="*/ 2951922 w 2951922"/>
              <a:gd name="connsiteY9" fmla="*/ 168965 h 2037521"/>
              <a:gd name="connsiteX0" fmla="*/ 0 w 2951922"/>
              <a:gd name="connsiteY0" fmla="*/ 0 h 2037521"/>
              <a:gd name="connsiteX1" fmla="*/ 1202635 w 2951922"/>
              <a:gd name="connsiteY1" fmla="*/ 1421296 h 2037521"/>
              <a:gd name="connsiteX2" fmla="*/ 824948 w 2951922"/>
              <a:gd name="connsiteY2" fmla="*/ 1878496 h 2037521"/>
              <a:gd name="connsiteX3" fmla="*/ 1113183 w 2951922"/>
              <a:gd name="connsiteY3" fmla="*/ 2037521 h 2037521"/>
              <a:gd name="connsiteX4" fmla="*/ 1222513 w 2951922"/>
              <a:gd name="connsiteY4" fmla="*/ 1729409 h 2037521"/>
              <a:gd name="connsiteX5" fmla="*/ 1490870 w 2951922"/>
              <a:gd name="connsiteY5" fmla="*/ 1570382 h 2037521"/>
              <a:gd name="connsiteX6" fmla="*/ 1500809 w 2951922"/>
              <a:gd name="connsiteY6" fmla="*/ 1958009 h 2037521"/>
              <a:gd name="connsiteX7" fmla="*/ 1987826 w 2951922"/>
              <a:gd name="connsiteY7" fmla="*/ 1749287 h 2037521"/>
              <a:gd name="connsiteX8" fmla="*/ 1699591 w 2951922"/>
              <a:gd name="connsiteY8" fmla="*/ 1411357 h 2037521"/>
              <a:gd name="connsiteX9" fmla="*/ 2951922 w 2951922"/>
              <a:gd name="connsiteY9" fmla="*/ 168965 h 2037521"/>
              <a:gd name="connsiteX0" fmla="*/ 0 w 2951922"/>
              <a:gd name="connsiteY0" fmla="*/ 0 h 2117035"/>
              <a:gd name="connsiteX1" fmla="*/ 1202635 w 2951922"/>
              <a:gd name="connsiteY1" fmla="*/ 1421296 h 2117035"/>
              <a:gd name="connsiteX2" fmla="*/ 824948 w 2951922"/>
              <a:gd name="connsiteY2" fmla="*/ 1878496 h 2117035"/>
              <a:gd name="connsiteX3" fmla="*/ 1113183 w 2951922"/>
              <a:gd name="connsiteY3" fmla="*/ 2037521 h 2117035"/>
              <a:gd name="connsiteX4" fmla="*/ 1222513 w 2951922"/>
              <a:gd name="connsiteY4" fmla="*/ 1729409 h 2117035"/>
              <a:gd name="connsiteX5" fmla="*/ 1490870 w 2951922"/>
              <a:gd name="connsiteY5" fmla="*/ 1570382 h 2117035"/>
              <a:gd name="connsiteX6" fmla="*/ 1709531 w 2951922"/>
              <a:gd name="connsiteY6" fmla="*/ 2117035 h 2117035"/>
              <a:gd name="connsiteX7" fmla="*/ 1987826 w 2951922"/>
              <a:gd name="connsiteY7" fmla="*/ 1749287 h 2117035"/>
              <a:gd name="connsiteX8" fmla="*/ 1699591 w 2951922"/>
              <a:gd name="connsiteY8" fmla="*/ 1411357 h 2117035"/>
              <a:gd name="connsiteX9" fmla="*/ 2951922 w 2951922"/>
              <a:gd name="connsiteY9" fmla="*/ 168965 h 2117035"/>
              <a:gd name="connsiteX0" fmla="*/ 0 w 2951922"/>
              <a:gd name="connsiteY0" fmla="*/ 0 h 2345635"/>
              <a:gd name="connsiteX1" fmla="*/ 1202635 w 2951922"/>
              <a:gd name="connsiteY1" fmla="*/ 1421296 h 2345635"/>
              <a:gd name="connsiteX2" fmla="*/ 824948 w 2951922"/>
              <a:gd name="connsiteY2" fmla="*/ 1878496 h 2345635"/>
              <a:gd name="connsiteX3" fmla="*/ 1113183 w 2951922"/>
              <a:gd name="connsiteY3" fmla="*/ 2037521 h 2345635"/>
              <a:gd name="connsiteX4" fmla="*/ 1490870 w 2951922"/>
              <a:gd name="connsiteY4" fmla="*/ 2345635 h 2345635"/>
              <a:gd name="connsiteX5" fmla="*/ 1490870 w 2951922"/>
              <a:gd name="connsiteY5" fmla="*/ 1570382 h 2345635"/>
              <a:gd name="connsiteX6" fmla="*/ 1709531 w 2951922"/>
              <a:gd name="connsiteY6" fmla="*/ 2117035 h 2345635"/>
              <a:gd name="connsiteX7" fmla="*/ 1987826 w 2951922"/>
              <a:gd name="connsiteY7" fmla="*/ 1749287 h 2345635"/>
              <a:gd name="connsiteX8" fmla="*/ 1699591 w 2951922"/>
              <a:gd name="connsiteY8" fmla="*/ 1411357 h 2345635"/>
              <a:gd name="connsiteX9" fmla="*/ 2951922 w 2951922"/>
              <a:gd name="connsiteY9" fmla="*/ 168965 h 2345635"/>
              <a:gd name="connsiteX0" fmla="*/ 0 w 2951922"/>
              <a:gd name="connsiteY0" fmla="*/ 0 h 2345635"/>
              <a:gd name="connsiteX1" fmla="*/ 1202635 w 2951922"/>
              <a:gd name="connsiteY1" fmla="*/ 1421296 h 2345635"/>
              <a:gd name="connsiteX2" fmla="*/ 824948 w 2951922"/>
              <a:gd name="connsiteY2" fmla="*/ 1878496 h 2345635"/>
              <a:gd name="connsiteX3" fmla="*/ 1232452 w 2951922"/>
              <a:gd name="connsiteY3" fmla="*/ 1709530 h 2345635"/>
              <a:gd name="connsiteX4" fmla="*/ 1490870 w 2951922"/>
              <a:gd name="connsiteY4" fmla="*/ 2345635 h 2345635"/>
              <a:gd name="connsiteX5" fmla="*/ 1490870 w 2951922"/>
              <a:gd name="connsiteY5" fmla="*/ 1570382 h 2345635"/>
              <a:gd name="connsiteX6" fmla="*/ 1709531 w 2951922"/>
              <a:gd name="connsiteY6" fmla="*/ 2117035 h 2345635"/>
              <a:gd name="connsiteX7" fmla="*/ 1987826 w 2951922"/>
              <a:gd name="connsiteY7" fmla="*/ 1749287 h 2345635"/>
              <a:gd name="connsiteX8" fmla="*/ 1699591 w 2951922"/>
              <a:gd name="connsiteY8" fmla="*/ 1411357 h 2345635"/>
              <a:gd name="connsiteX9" fmla="*/ 2951922 w 2951922"/>
              <a:gd name="connsiteY9" fmla="*/ 168965 h 2345635"/>
              <a:gd name="connsiteX0" fmla="*/ 377687 w 2126974"/>
              <a:gd name="connsiteY0" fmla="*/ 1252331 h 2176670"/>
              <a:gd name="connsiteX1" fmla="*/ 0 w 2126974"/>
              <a:gd name="connsiteY1" fmla="*/ 1709531 h 2176670"/>
              <a:gd name="connsiteX2" fmla="*/ 407504 w 2126974"/>
              <a:gd name="connsiteY2" fmla="*/ 1540565 h 2176670"/>
              <a:gd name="connsiteX3" fmla="*/ 665922 w 2126974"/>
              <a:gd name="connsiteY3" fmla="*/ 2176670 h 2176670"/>
              <a:gd name="connsiteX4" fmla="*/ 665922 w 2126974"/>
              <a:gd name="connsiteY4" fmla="*/ 1401417 h 2176670"/>
              <a:gd name="connsiteX5" fmla="*/ 884583 w 2126974"/>
              <a:gd name="connsiteY5" fmla="*/ 1948070 h 2176670"/>
              <a:gd name="connsiteX6" fmla="*/ 1162878 w 2126974"/>
              <a:gd name="connsiteY6" fmla="*/ 1580322 h 2176670"/>
              <a:gd name="connsiteX7" fmla="*/ 874643 w 2126974"/>
              <a:gd name="connsiteY7" fmla="*/ 1242392 h 2176670"/>
              <a:gd name="connsiteX8" fmla="*/ 2126974 w 2126974"/>
              <a:gd name="connsiteY8" fmla="*/ 0 h 2176670"/>
              <a:gd name="connsiteX0" fmla="*/ 377687 w 1162878"/>
              <a:gd name="connsiteY0" fmla="*/ 9939 h 934278"/>
              <a:gd name="connsiteX1" fmla="*/ 0 w 1162878"/>
              <a:gd name="connsiteY1" fmla="*/ 467139 h 934278"/>
              <a:gd name="connsiteX2" fmla="*/ 407504 w 1162878"/>
              <a:gd name="connsiteY2" fmla="*/ 298173 h 934278"/>
              <a:gd name="connsiteX3" fmla="*/ 665922 w 1162878"/>
              <a:gd name="connsiteY3" fmla="*/ 934278 h 934278"/>
              <a:gd name="connsiteX4" fmla="*/ 665922 w 1162878"/>
              <a:gd name="connsiteY4" fmla="*/ 159025 h 934278"/>
              <a:gd name="connsiteX5" fmla="*/ 884583 w 1162878"/>
              <a:gd name="connsiteY5" fmla="*/ 705678 h 934278"/>
              <a:gd name="connsiteX6" fmla="*/ 1162878 w 1162878"/>
              <a:gd name="connsiteY6" fmla="*/ 337930 h 934278"/>
              <a:gd name="connsiteX7" fmla="*/ 874643 w 1162878"/>
              <a:gd name="connsiteY7" fmla="*/ 0 h 93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878" h="934278">
                <a:moveTo>
                  <a:pt x="377687" y="9939"/>
                </a:moveTo>
                <a:lnTo>
                  <a:pt x="0" y="467139"/>
                </a:lnTo>
                <a:lnTo>
                  <a:pt x="407504" y="298173"/>
                </a:lnTo>
                <a:lnTo>
                  <a:pt x="665922" y="934278"/>
                </a:lnTo>
                <a:lnTo>
                  <a:pt x="665922" y="159025"/>
                </a:lnTo>
                <a:lnTo>
                  <a:pt x="884583" y="705678"/>
                </a:lnTo>
                <a:lnTo>
                  <a:pt x="1162878" y="337930"/>
                </a:lnTo>
                <a:lnTo>
                  <a:pt x="874643" y="0"/>
                </a:ln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endParaRPr lang="cs-CZ" sz="1225">
              <a:solidFill>
                <a:prstClr val="white"/>
              </a:solidFill>
              <a:latin typeface="Calibri" panose="020F0502020204030204"/>
            </a:endParaRPr>
          </a:p>
        </p:txBody>
      </p:sp>
      <p:cxnSp>
        <p:nvCxnSpPr>
          <p:cNvPr id="11" name="Přímá spojnice se šipkou 10"/>
          <p:cNvCxnSpPr>
            <a:stCxn id="15" idx="0"/>
            <a:endCxn id="10" idx="0"/>
          </p:cNvCxnSpPr>
          <p:nvPr/>
        </p:nvCxnSpPr>
        <p:spPr>
          <a:xfrm>
            <a:off x="2847161" y="1776105"/>
            <a:ext cx="1654474" cy="983759"/>
          </a:xfrm>
          <a:prstGeom prst="straightConnector1">
            <a:avLst/>
          </a:prstGeom>
          <a:noFill/>
          <a:ln w="19050">
            <a:solidFill>
              <a:schemeClr val="accent2">
                <a:lumMod val="40000"/>
                <a:lumOff val="6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3" name="Přímá spojnice se šipkou 12"/>
          <p:cNvCxnSpPr>
            <a:stCxn id="10" idx="7"/>
          </p:cNvCxnSpPr>
          <p:nvPr/>
        </p:nvCxnSpPr>
        <p:spPr>
          <a:xfrm flipV="1">
            <a:off x="4988550" y="1815667"/>
            <a:ext cx="1359330" cy="934992"/>
          </a:xfrm>
          <a:prstGeom prst="straightConnector1">
            <a:avLst/>
          </a:prstGeom>
          <a:noFill/>
          <a:ln w="19050">
            <a:solidFill>
              <a:schemeClr val="accent2">
                <a:lumMod val="40000"/>
                <a:lumOff val="6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cxn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186408">
            <a:off x="1870177" y="1751892"/>
            <a:ext cx="631307" cy="4622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5" name="Volný tvar 14"/>
          <p:cNvSpPr/>
          <p:nvPr/>
        </p:nvSpPr>
        <p:spPr>
          <a:xfrm>
            <a:off x="2429466" y="1776083"/>
            <a:ext cx="417717" cy="413845"/>
          </a:xfrm>
          <a:custGeom>
            <a:avLst/>
            <a:gdLst>
              <a:gd name="connsiteX0" fmla="*/ 630621 w 630621"/>
              <a:gd name="connsiteY0" fmla="*/ 299545 h 551793"/>
              <a:gd name="connsiteX1" fmla="*/ 346842 w 630621"/>
              <a:gd name="connsiteY1" fmla="*/ 0 h 551793"/>
              <a:gd name="connsiteX2" fmla="*/ 315310 w 630621"/>
              <a:gd name="connsiteY2" fmla="*/ 551793 h 551793"/>
              <a:gd name="connsiteX3" fmla="*/ 189186 w 630621"/>
              <a:gd name="connsiteY3" fmla="*/ 299545 h 551793"/>
              <a:gd name="connsiteX4" fmla="*/ 0 w 630621"/>
              <a:gd name="connsiteY4" fmla="*/ 331076 h 551793"/>
              <a:gd name="connsiteX5" fmla="*/ 0 w 630621"/>
              <a:gd name="connsiteY5" fmla="*/ 331076 h 551793"/>
              <a:gd name="connsiteX0" fmla="*/ 630621 w 630621"/>
              <a:gd name="connsiteY0" fmla="*/ 299545 h 551793"/>
              <a:gd name="connsiteX1" fmla="*/ 346842 w 630621"/>
              <a:gd name="connsiteY1" fmla="*/ 0 h 551793"/>
              <a:gd name="connsiteX2" fmla="*/ 315310 w 630621"/>
              <a:gd name="connsiteY2" fmla="*/ 551793 h 551793"/>
              <a:gd name="connsiteX3" fmla="*/ 189186 w 630621"/>
              <a:gd name="connsiteY3" fmla="*/ 299545 h 551793"/>
              <a:gd name="connsiteX4" fmla="*/ 0 w 630621"/>
              <a:gd name="connsiteY4" fmla="*/ 331076 h 551793"/>
              <a:gd name="connsiteX5" fmla="*/ 0 w 630621"/>
              <a:gd name="connsiteY5" fmla="*/ 331076 h 551793"/>
              <a:gd name="connsiteX0" fmla="*/ 346842 w 346842"/>
              <a:gd name="connsiteY0" fmla="*/ 0 h 551793"/>
              <a:gd name="connsiteX1" fmla="*/ 315310 w 346842"/>
              <a:gd name="connsiteY1" fmla="*/ 551793 h 551793"/>
              <a:gd name="connsiteX2" fmla="*/ 189186 w 346842"/>
              <a:gd name="connsiteY2" fmla="*/ 299545 h 551793"/>
              <a:gd name="connsiteX3" fmla="*/ 0 w 346842"/>
              <a:gd name="connsiteY3" fmla="*/ 331076 h 551793"/>
              <a:gd name="connsiteX4" fmla="*/ 0 w 346842"/>
              <a:gd name="connsiteY4" fmla="*/ 331076 h 551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42" h="551793">
                <a:moveTo>
                  <a:pt x="346842" y="0"/>
                </a:moveTo>
                <a:lnTo>
                  <a:pt x="315310" y="551793"/>
                </a:lnTo>
                <a:lnTo>
                  <a:pt x="189186" y="299545"/>
                </a:lnTo>
                <a:lnTo>
                  <a:pt x="0" y="331076"/>
                </a:lnTo>
                <a:lnTo>
                  <a:pt x="0" y="331076"/>
                </a:lnTo>
              </a:path>
            </a:pathLst>
          </a:custGeom>
          <a:no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endParaRPr lang="cs-CZ" sz="1225">
              <a:solidFill>
                <a:prstClr val="white"/>
              </a:solidFill>
              <a:latin typeface="Calibri" panose="020F0502020204030204"/>
            </a:endParaRPr>
          </a:p>
        </p:txBody>
      </p:sp>
    </p:spTree>
    <p:extLst>
      <p:ext uri="{BB962C8B-B14F-4D97-AF65-F5344CB8AC3E}">
        <p14:creationId xmlns:p14="http://schemas.microsoft.com/office/powerpoint/2010/main" val="27194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Assumptions</a:t>
            </a:r>
          </a:p>
        </p:txBody>
      </p:sp>
      <p:sp>
        <p:nvSpPr>
          <p:cNvPr id="44" name="Zástupný symbol pro zápatí 3"/>
          <p:cNvSpPr>
            <a:spLocks noGrp="1"/>
          </p:cNvSpPr>
          <p:nvPr>
            <p:ph type="ftr" sz="quarter" idx="3"/>
          </p:nvPr>
        </p:nvSpPr>
        <p:spPr>
          <a:prstGeom prst="rect">
            <a:avLst/>
          </a:prstGeom>
        </p:spPr>
        <p:txBody>
          <a:bodyPr vert="horz" lIns="0" tIns="0" rIns="0" bIns="0" rtlCol="0" anchor="ctr"/>
          <a:lstStyle/>
          <a:p>
            <a:pPr defTabSz="619699"/>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3" name="Zástupný symbol pro obsah 2"/>
          <p:cNvSpPr>
            <a:spLocks noGrp="1"/>
          </p:cNvSpPr>
          <p:nvPr>
            <p:ph idx="1"/>
          </p:nvPr>
        </p:nvSpPr>
        <p:spPr/>
        <p:txBody>
          <a:bodyPr/>
          <a:lstStyle/>
          <a:p>
            <a:r>
              <a:rPr lang="en-US" dirty="0"/>
              <a:t>Flat, semi-infinite medium</a:t>
            </a:r>
          </a:p>
          <a:p>
            <a:r>
              <a:rPr lang="en-US" dirty="0"/>
              <a:t>Uniform, white-sky illumination</a:t>
            </a:r>
          </a:p>
        </p:txBody>
      </p:sp>
      <p:grpSp>
        <p:nvGrpSpPr>
          <p:cNvPr id="8" name="Skupina 7"/>
          <p:cNvGrpSpPr/>
          <p:nvPr/>
        </p:nvGrpSpPr>
        <p:grpSpPr>
          <a:xfrm>
            <a:off x="1958929" y="2733768"/>
            <a:ext cx="5305533" cy="1836204"/>
            <a:chOff x="2007494" y="3645024"/>
            <a:chExt cx="5228802" cy="2448272"/>
          </a:xfrm>
        </p:grpSpPr>
        <p:sp>
          <p:nvSpPr>
            <p:cNvPr id="9" name="Obdélník 8"/>
            <p:cNvSpPr/>
            <p:nvPr/>
          </p:nvSpPr>
          <p:spPr>
            <a:xfrm flipV="1">
              <a:off x="2097513" y="3645024"/>
              <a:ext cx="4996040"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699"/>
              <a:endParaRPr lang="en-US" sz="1225">
                <a:solidFill>
                  <a:srgbClr val="0070C0"/>
                </a:solidFill>
                <a:latin typeface="Calibri" panose="020F0502020204030204"/>
              </a:endParaRPr>
            </a:p>
          </p:txBody>
        </p:sp>
        <p:cxnSp>
          <p:nvCxnSpPr>
            <p:cNvPr id="12" name="Přímá spojovací čára 11"/>
            <p:cNvCxnSpPr/>
            <p:nvPr/>
          </p:nvCxnSpPr>
          <p:spPr>
            <a:xfrm>
              <a:off x="2007494" y="3645024"/>
              <a:ext cx="5228802"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10" name="Volný tvar 9"/>
          <p:cNvSpPr/>
          <p:nvPr/>
        </p:nvSpPr>
        <p:spPr>
          <a:xfrm>
            <a:off x="4131575" y="2750683"/>
            <a:ext cx="1139386" cy="862985"/>
          </a:xfrm>
          <a:custGeom>
            <a:avLst/>
            <a:gdLst>
              <a:gd name="connsiteX0" fmla="*/ 0 w 2951922"/>
              <a:gd name="connsiteY0" fmla="*/ 0 h 1958009"/>
              <a:gd name="connsiteX1" fmla="*/ 1202635 w 2951922"/>
              <a:gd name="connsiteY1" fmla="*/ 1421296 h 1958009"/>
              <a:gd name="connsiteX2" fmla="*/ 824948 w 2951922"/>
              <a:gd name="connsiteY2" fmla="*/ 1878496 h 1958009"/>
              <a:gd name="connsiteX3" fmla="*/ 1431235 w 2951922"/>
              <a:gd name="connsiteY3" fmla="*/ 1818861 h 1958009"/>
              <a:gd name="connsiteX4" fmla="*/ 1431235 w 2951922"/>
              <a:gd name="connsiteY4" fmla="*/ 1570383 h 1958009"/>
              <a:gd name="connsiteX5" fmla="*/ 1749287 w 2951922"/>
              <a:gd name="connsiteY5" fmla="*/ 1610139 h 1958009"/>
              <a:gd name="connsiteX6" fmla="*/ 1500809 w 2951922"/>
              <a:gd name="connsiteY6" fmla="*/ 1958009 h 1958009"/>
              <a:gd name="connsiteX7" fmla="*/ 1987826 w 2951922"/>
              <a:gd name="connsiteY7" fmla="*/ 1749287 h 1958009"/>
              <a:gd name="connsiteX8" fmla="*/ 1699591 w 2951922"/>
              <a:gd name="connsiteY8" fmla="*/ 1411357 h 1958009"/>
              <a:gd name="connsiteX9" fmla="*/ 2951922 w 2951922"/>
              <a:gd name="connsiteY9" fmla="*/ 168965 h 1958009"/>
              <a:gd name="connsiteX0" fmla="*/ 0 w 2951922"/>
              <a:gd name="connsiteY0" fmla="*/ 0 h 2037521"/>
              <a:gd name="connsiteX1" fmla="*/ 1202635 w 2951922"/>
              <a:gd name="connsiteY1" fmla="*/ 1421296 h 2037521"/>
              <a:gd name="connsiteX2" fmla="*/ 824948 w 2951922"/>
              <a:gd name="connsiteY2" fmla="*/ 1878496 h 2037521"/>
              <a:gd name="connsiteX3" fmla="*/ 1113183 w 2951922"/>
              <a:gd name="connsiteY3" fmla="*/ 2037521 h 2037521"/>
              <a:gd name="connsiteX4" fmla="*/ 1431235 w 2951922"/>
              <a:gd name="connsiteY4" fmla="*/ 1570383 h 2037521"/>
              <a:gd name="connsiteX5" fmla="*/ 1749287 w 2951922"/>
              <a:gd name="connsiteY5" fmla="*/ 1610139 h 2037521"/>
              <a:gd name="connsiteX6" fmla="*/ 1500809 w 2951922"/>
              <a:gd name="connsiteY6" fmla="*/ 1958009 h 2037521"/>
              <a:gd name="connsiteX7" fmla="*/ 1987826 w 2951922"/>
              <a:gd name="connsiteY7" fmla="*/ 1749287 h 2037521"/>
              <a:gd name="connsiteX8" fmla="*/ 1699591 w 2951922"/>
              <a:gd name="connsiteY8" fmla="*/ 1411357 h 2037521"/>
              <a:gd name="connsiteX9" fmla="*/ 2951922 w 2951922"/>
              <a:gd name="connsiteY9" fmla="*/ 168965 h 2037521"/>
              <a:gd name="connsiteX0" fmla="*/ 0 w 2951922"/>
              <a:gd name="connsiteY0" fmla="*/ 0 h 2037521"/>
              <a:gd name="connsiteX1" fmla="*/ 1202635 w 2951922"/>
              <a:gd name="connsiteY1" fmla="*/ 1421296 h 2037521"/>
              <a:gd name="connsiteX2" fmla="*/ 824948 w 2951922"/>
              <a:gd name="connsiteY2" fmla="*/ 1878496 h 2037521"/>
              <a:gd name="connsiteX3" fmla="*/ 1113183 w 2951922"/>
              <a:gd name="connsiteY3" fmla="*/ 2037521 h 2037521"/>
              <a:gd name="connsiteX4" fmla="*/ 1222513 w 2951922"/>
              <a:gd name="connsiteY4" fmla="*/ 1729409 h 2037521"/>
              <a:gd name="connsiteX5" fmla="*/ 1749287 w 2951922"/>
              <a:gd name="connsiteY5" fmla="*/ 1610139 h 2037521"/>
              <a:gd name="connsiteX6" fmla="*/ 1500809 w 2951922"/>
              <a:gd name="connsiteY6" fmla="*/ 1958009 h 2037521"/>
              <a:gd name="connsiteX7" fmla="*/ 1987826 w 2951922"/>
              <a:gd name="connsiteY7" fmla="*/ 1749287 h 2037521"/>
              <a:gd name="connsiteX8" fmla="*/ 1699591 w 2951922"/>
              <a:gd name="connsiteY8" fmla="*/ 1411357 h 2037521"/>
              <a:gd name="connsiteX9" fmla="*/ 2951922 w 2951922"/>
              <a:gd name="connsiteY9" fmla="*/ 168965 h 2037521"/>
              <a:gd name="connsiteX0" fmla="*/ 0 w 2951922"/>
              <a:gd name="connsiteY0" fmla="*/ 0 h 2037521"/>
              <a:gd name="connsiteX1" fmla="*/ 1202635 w 2951922"/>
              <a:gd name="connsiteY1" fmla="*/ 1421296 h 2037521"/>
              <a:gd name="connsiteX2" fmla="*/ 824948 w 2951922"/>
              <a:gd name="connsiteY2" fmla="*/ 1878496 h 2037521"/>
              <a:gd name="connsiteX3" fmla="*/ 1113183 w 2951922"/>
              <a:gd name="connsiteY3" fmla="*/ 2037521 h 2037521"/>
              <a:gd name="connsiteX4" fmla="*/ 1222513 w 2951922"/>
              <a:gd name="connsiteY4" fmla="*/ 1729409 h 2037521"/>
              <a:gd name="connsiteX5" fmla="*/ 1490870 w 2951922"/>
              <a:gd name="connsiteY5" fmla="*/ 1570382 h 2037521"/>
              <a:gd name="connsiteX6" fmla="*/ 1500809 w 2951922"/>
              <a:gd name="connsiteY6" fmla="*/ 1958009 h 2037521"/>
              <a:gd name="connsiteX7" fmla="*/ 1987826 w 2951922"/>
              <a:gd name="connsiteY7" fmla="*/ 1749287 h 2037521"/>
              <a:gd name="connsiteX8" fmla="*/ 1699591 w 2951922"/>
              <a:gd name="connsiteY8" fmla="*/ 1411357 h 2037521"/>
              <a:gd name="connsiteX9" fmla="*/ 2951922 w 2951922"/>
              <a:gd name="connsiteY9" fmla="*/ 168965 h 2037521"/>
              <a:gd name="connsiteX0" fmla="*/ 0 w 2951922"/>
              <a:gd name="connsiteY0" fmla="*/ 0 h 2117035"/>
              <a:gd name="connsiteX1" fmla="*/ 1202635 w 2951922"/>
              <a:gd name="connsiteY1" fmla="*/ 1421296 h 2117035"/>
              <a:gd name="connsiteX2" fmla="*/ 824948 w 2951922"/>
              <a:gd name="connsiteY2" fmla="*/ 1878496 h 2117035"/>
              <a:gd name="connsiteX3" fmla="*/ 1113183 w 2951922"/>
              <a:gd name="connsiteY3" fmla="*/ 2037521 h 2117035"/>
              <a:gd name="connsiteX4" fmla="*/ 1222513 w 2951922"/>
              <a:gd name="connsiteY4" fmla="*/ 1729409 h 2117035"/>
              <a:gd name="connsiteX5" fmla="*/ 1490870 w 2951922"/>
              <a:gd name="connsiteY5" fmla="*/ 1570382 h 2117035"/>
              <a:gd name="connsiteX6" fmla="*/ 1709531 w 2951922"/>
              <a:gd name="connsiteY6" fmla="*/ 2117035 h 2117035"/>
              <a:gd name="connsiteX7" fmla="*/ 1987826 w 2951922"/>
              <a:gd name="connsiteY7" fmla="*/ 1749287 h 2117035"/>
              <a:gd name="connsiteX8" fmla="*/ 1699591 w 2951922"/>
              <a:gd name="connsiteY8" fmla="*/ 1411357 h 2117035"/>
              <a:gd name="connsiteX9" fmla="*/ 2951922 w 2951922"/>
              <a:gd name="connsiteY9" fmla="*/ 168965 h 2117035"/>
              <a:gd name="connsiteX0" fmla="*/ 0 w 2951922"/>
              <a:gd name="connsiteY0" fmla="*/ 0 h 2345635"/>
              <a:gd name="connsiteX1" fmla="*/ 1202635 w 2951922"/>
              <a:gd name="connsiteY1" fmla="*/ 1421296 h 2345635"/>
              <a:gd name="connsiteX2" fmla="*/ 824948 w 2951922"/>
              <a:gd name="connsiteY2" fmla="*/ 1878496 h 2345635"/>
              <a:gd name="connsiteX3" fmla="*/ 1113183 w 2951922"/>
              <a:gd name="connsiteY3" fmla="*/ 2037521 h 2345635"/>
              <a:gd name="connsiteX4" fmla="*/ 1490870 w 2951922"/>
              <a:gd name="connsiteY4" fmla="*/ 2345635 h 2345635"/>
              <a:gd name="connsiteX5" fmla="*/ 1490870 w 2951922"/>
              <a:gd name="connsiteY5" fmla="*/ 1570382 h 2345635"/>
              <a:gd name="connsiteX6" fmla="*/ 1709531 w 2951922"/>
              <a:gd name="connsiteY6" fmla="*/ 2117035 h 2345635"/>
              <a:gd name="connsiteX7" fmla="*/ 1987826 w 2951922"/>
              <a:gd name="connsiteY7" fmla="*/ 1749287 h 2345635"/>
              <a:gd name="connsiteX8" fmla="*/ 1699591 w 2951922"/>
              <a:gd name="connsiteY8" fmla="*/ 1411357 h 2345635"/>
              <a:gd name="connsiteX9" fmla="*/ 2951922 w 2951922"/>
              <a:gd name="connsiteY9" fmla="*/ 168965 h 2345635"/>
              <a:gd name="connsiteX0" fmla="*/ 0 w 2951922"/>
              <a:gd name="connsiteY0" fmla="*/ 0 h 2345635"/>
              <a:gd name="connsiteX1" fmla="*/ 1202635 w 2951922"/>
              <a:gd name="connsiteY1" fmla="*/ 1421296 h 2345635"/>
              <a:gd name="connsiteX2" fmla="*/ 824948 w 2951922"/>
              <a:gd name="connsiteY2" fmla="*/ 1878496 h 2345635"/>
              <a:gd name="connsiteX3" fmla="*/ 1232452 w 2951922"/>
              <a:gd name="connsiteY3" fmla="*/ 1709530 h 2345635"/>
              <a:gd name="connsiteX4" fmla="*/ 1490870 w 2951922"/>
              <a:gd name="connsiteY4" fmla="*/ 2345635 h 2345635"/>
              <a:gd name="connsiteX5" fmla="*/ 1490870 w 2951922"/>
              <a:gd name="connsiteY5" fmla="*/ 1570382 h 2345635"/>
              <a:gd name="connsiteX6" fmla="*/ 1709531 w 2951922"/>
              <a:gd name="connsiteY6" fmla="*/ 2117035 h 2345635"/>
              <a:gd name="connsiteX7" fmla="*/ 1987826 w 2951922"/>
              <a:gd name="connsiteY7" fmla="*/ 1749287 h 2345635"/>
              <a:gd name="connsiteX8" fmla="*/ 1699591 w 2951922"/>
              <a:gd name="connsiteY8" fmla="*/ 1411357 h 2345635"/>
              <a:gd name="connsiteX9" fmla="*/ 2951922 w 2951922"/>
              <a:gd name="connsiteY9" fmla="*/ 168965 h 2345635"/>
              <a:gd name="connsiteX0" fmla="*/ 377687 w 2126974"/>
              <a:gd name="connsiteY0" fmla="*/ 1252331 h 2176670"/>
              <a:gd name="connsiteX1" fmla="*/ 0 w 2126974"/>
              <a:gd name="connsiteY1" fmla="*/ 1709531 h 2176670"/>
              <a:gd name="connsiteX2" fmla="*/ 407504 w 2126974"/>
              <a:gd name="connsiteY2" fmla="*/ 1540565 h 2176670"/>
              <a:gd name="connsiteX3" fmla="*/ 665922 w 2126974"/>
              <a:gd name="connsiteY3" fmla="*/ 2176670 h 2176670"/>
              <a:gd name="connsiteX4" fmla="*/ 665922 w 2126974"/>
              <a:gd name="connsiteY4" fmla="*/ 1401417 h 2176670"/>
              <a:gd name="connsiteX5" fmla="*/ 884583 w 2126974"/>
              <a:gd name="connsiteY5" fmla="*/ 1948070 h 2176670"/>
              <a:gd name="connsiteX6" fmla="*/ 1162878 w 2126974"/>
              <a:gd name="connsiteY6" fmla="*/ 1580322 h 2176670"/>
              <a:gd name="connsiteX7" fmla="*/ 874643 w 2126974"/>
              <a:gd name="connsiteY7" fmla="*/ 1242392 h 2176670"/>
              <a:gd name="connsiteX8" fmla="*/ 2126974 w 2126974"/>
              <a:gd name="connsiteY8" fmla="*/ 0 h 2176670"/>
              <a:gd name="connsiteX0" fmla="*/ 377687 w 1162878"/>
              <a:gd name="connsiteY0" fmla="*/ 9939 h 934278"/>
              <a:gd name="connsiteX1" fmla="*/ 0 w 1162878"/>
              <a:gd name="connsiteY1" fmla="*/ 467139 h 934278"/>
              <a:gd name="connsiteX2" fmla="*/ 407504 w 1162878"/>
              <a:gd name="connsiteY2" fmla="*/ 298173 h 934278"/>
              <a:gd name="connsiteX3" fmla="*/ 665922 w 1162878"/>
              <a:gd name="connsiteY3" fmla="*/ 934278 h 934278"/>
              <a:gd name="connsiteX4" fmla="*/ 665922 w 1162878"/>
              <a:gd name="connsiteY4" fmla="*/ 159025 h 934278"/>
              <a:gd name="connsiteX5" fmla="*/ 884583 w 1162878"/>
              <a:gd name="connsiteY5" fmla="*/ 705678 h 934278"/>
              <a:gd name="connsiteX6" fmla="*/ 1162878 w 1162878"/>
              <a:gd name="connsiteY6" fmla="*/ 337930 h 934278"/>
              <a:gd name="connsiteX7" fmla="*/ 874643 w 1162878"/>
              <a:gd name="connsiteY7" fmla="*/ 0 h 93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878" h="934278">
                <a:moveTo>
                  <a:pt x="377687" y="9939"/>
                </a:moveTo>
                <a:lnTo>
                  <a:pt x="0" y="467139"/>
                </a:lnTo>
                <a:lnTo>
                  <a:pt x="407504" y="298173"/>
                </a:lnTo>
                <a:lnTo>
                  <a:pt x="665922" y="934278"/>
                </a:lnTo>
                <a:lnTo>
                  <a:pt x="665922" y="159025"/>
                </a:lnTo>
                <a:lnTo>
                  <a:pt x="884583" y="705678"/>
                </a:lnTo>
                <a:lnTo>
                  <a:pt x="1162878" y="337930"/>
                </a:lnTo>
                <a:lnTo>
                  <a:pt x="874643" y="0"/>
                </a:ln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endParaRPr lang="cs-CZ" sz="1225">
              <a:solidFill>
                <a:prstClr val="white"/>
              </a:solidFill>
              <a:latin typeface="Calibri" panose="020F0502020204030204"/>
            </a:endParaRPr>
          </a:p>
        </p:txBody>
      </p:sp>
      <p:grpSp>
        <p:nvGrpSpPr>
          <p:cNvPr id="45" name="Skupina 44"/>
          <p:cNvGrpSpPr/>
          <p:nvPr/>
        </p:nvGrpSpPr>
        <p:grpSpPr>
          <a:xfrm>
            <a:off x="5529016" y="1649109"/>
            <a:ext cx="2193736" cy="1070372"/>
            <a:chOff x="9496320" y="1816696"/>
            <a:chExt cx="2757488" cy="1427162"/>
          </a:xfrm>
        </p:grpSpPr>
        <p:sp>
          <p:nvSpPr>
            <p:cNvPr id="26" name="Line 34"/>
            <p:cNvSpPr>
              <a:spLocks noChangeShapeType="1"/>
            </p:cNvSpPr>
            <p:nvPr/>
          </p:nvSpPr>
          <p:spPr bwMode="auto">
            <a:xfrm flipV="1">
              <a:off x="10847283" y="1816696"/>
              <a:ext cx="0" cy="1427162"/>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27" name="Line 35"/>
            <p:cNvSpPr>
              <a:spLocks noChangeShapeType="1"/>
            </p:cNvSpPr>
            <p:nvPr/>
          </p:nvSpPr>
          <p:spPr bwMode="auto">
            <a:xfrm flipV="1">
              <a:off x="10847283" y="2251671"/>
              <a:ext cx="992188" cy="99218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28" name="Line 36"/>
            <p:cNvSpPr>
              <a:spLocks noChangeShapeType="1"/>
            </p:cNvSpPr>
            <p:nvPr/>
          </p:nvSpPr>
          <p:spPr bwMode="auto">
            <a:xfrm flipH="1" flipV="1">
              <a:off x="9851920" y="2251671"/>
              <a:ext cx="995363" cy="99218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29" name="Line 37"/>
            <p:cNvSpPr>
              <a:spLocks noChangeShapeType="1"/>
            </p:cNvSpPr>
            <p:nvPr/>
          </p:nvSpPr>
          <p:spPr bwMode="auto">
            <a:xfrm flipV="1">
              <a:off x="10847283" y="2746971"/>
              <a:ext cx="1322388" cy="49688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0" name="Line 38"/>
            <p:cNvSpPr>
              <a:spLocks noChangeShapeType="1"/>
            </p:cNvSpPr>
            <p:nvPr/>
          </p:nvSpPr>
          <p:spPr bwMode="auto">
            <a:xfrm flipV="1">
              <a:off x="10847283" y="1918296"/>
              <a:ext cx="495300" cy="1325562"/>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1" name="Line 39"/>
            <p:cNvSpPr>
              <a:spLocks noChangeShapeType="1"/>
            </p:cNvSpPr>
            <p:nvPr/>
          </p:nvSpPr>
          <p:spPr bwMode="auto">
            <a:xfrm flipH="1" flipV="1">
              <a:off x="10348808" y="1918296"/>
              <a:ext cx="498475" cy="1325562"/>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2" name="Line 40"/>
            <p:cNvSpPr>
              <a:spLocks noChangeShapeType="1"/>
            </p:cNvSpPr>
            <p:nvPr/>
          </p:nvSpPr>
          <p:spPr bwMode="auto">
            <a:xfrm flipH="1" flipV="1">
              <a:off x="9551883" y="2683471"/>
              <a:ext cx="1295400" cy="56038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3" name="Line 41"/>
            <p:cNvSpPr>
              <a:spLocks noChangeShapeType="1"/>
            </p:cNvSpPr>
            <p:nvPr/>
          </p:nvSpPr>
          <p:spPr bwMode="auto">
            <a:xfrm flipV="1">
              <a:off x="10847283" y="2996208"/>
              <a:ext cx="1406525" cy="247650"/>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4" name="Line 42"/>
            <p:cNvSpPr>
              <a:spLocks noChangeShapeType="1"/>
            </p:cNvSpPr>
            <p:nvPr/>
          </p:nvSpPr>
          <p:spPr bwMode="auto">
            <a:xfrm flipV="1">
              <a:off x="10847283" y="2499321"/>
              <a:ext cx="1157288" cy="74453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5" name="Line 43"/>
            <p:cNvSpPr>
              <a:spLocks noChangeShapeType="1"/>
            </p:cNvSpPr>
            <p:nvPr/>
          </p:nvSpPr>
          <p:spPr bwMode="auto">
            <a:xfrm flipV="1">
              <a:off x="10847283" y="2084983"/>
              <a:ext cx="742950" cy="1158875"/>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6" name="Line 44"/>
            <p:cNvSpPr>
              <a:spLocks noChangeShapeType="1"/>
            </p:cNvSpPr>
            <p:nvPr/>
          </p:nvSpPr>
          <p:spPr bwMode="auto">
            <a:xfrm flipV="1">
              <a:off x="10847283" y="1837333"/>
              <a:ext cx="247650" cy="1406525"/>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7" name="Line 45"/>
            <p:cNvSpPr>
              <a:spLocks noChangeShapeType="1"/>
            </p:cNvSpPr>
            <p:nvPr/>
          </p:nvSpPr>
          <p:spPr bwMode="auto">
            <a:xfrm flipH="1" flipV="1">
              <a:off x="10596458" y="1837333"/>
              <a:ext cx="250825" cy="1406525"/>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8" name="Line 46"/>
            <p:cNvSpPr>
              <a:spLocks noChangeShapeType="1"/>
            </p:cNvSpPr>
            <p:nvPr/>
          </p:nvSpPr>
          <p:spPr bwMode="auto">
            <a:xfrm flipH="1" flipV="1">
              <a:off x="10101158" y="2002433"/>
              <a:ext cx="746125" cy="1241425"/>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39" name="Line 47"/>
            <p:cNvSpPr>
              <a:spLocks noChangeShapeType="1"/>
            </p:cNvSpPr>
            <p:nvPr/>
          </p:nvSpPr>
          <p:spPr bwMode="auto">
            <a:xfrm flipH="1" flipV="1">
              <a:off x="9686820" y="2416771"/>
              <a:ext cx="1160463" cy="82708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sp>
          <p:nvSpPr>
            <p:cNvPr id="40" name="Line 48"/>
            <p:cNvSpPr>
              <a:spLocks noChangeShapeType="1"/>
            </p:cNvSpPr>
            <p:nvPr/>
          </p:nvSpPr>
          <p:spPr bwMode="auto">
            <a:xfrm flipH="1" flipV="1">
              <a:off x="9496320" y="2988271"/>
              <a:ext cx="1350963" cy="255587"/>
            </a:xfrm>
            <a:prstGeom prst="line">
              <a:avLst/>
            </a:prstGeom>
            <a:noFill/>
            <a:ln w="9525">
              <a:solidFill>
                <a:srgbClr val="FFC000"/>
              </a:solidFill>
              <a:round/>
              <a:headEnd type="triangle" w="med" len="med"/>
              <a:tailEnd/>
            </a:ln>
          </p:spPr>
          <p:txBody>
            <a:bodyPr wrap="none"/>
            <a:lstStyle/>
            <a:p>
              <a:pPr defTabSz="619699"/>
              <a:endParaRPr lang="en-US" sz="1225">
                <a:solidFill>
                  <a:prstClr val="black"/>
                </a:solidFill>
                <a:latin typeface="Calibri" panose="020F0502020204030204"/>
              </a:endParaRPr>
            </a:p>
          </p:txBody>
        </p:sp>
      </p:grpSp>
      <p:grpSp>
        <p:nvGrpSpPr>
          <p:cNvPr id="57" name="Skupina 56"/>
          <p:cNvGrpSpPr/>
          <p:nvPr/>
        </p:nvGrpSpPr>
        <p:grpSpPr>
          <a:xfrm>
            <a:off x="2337833" y="3476891"/>
            <a:ext cx="706757" cy="553045"/>
            <a:chOff x="1763689" y="4635823"/>
            <a:chExt cx="888381" cy="737393"/>
          </a:xfrm>
        </p:grpSpPr>
        <p:cxnSp>
          <p:nvCxnSpPr>
            <p:cNvPr id="48" name="Přímá spojnice 47"/>
            <p:cNvCxnSpPr>
              <a:stCxn id="49"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Ovál 48"/>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pSp>
      <p:grpSp>
        <p:nvGrpSpPr>
          <p:cNvPr id="58" name="Skupina 57"/>
          <p:cNvGrpSpPr/>
          <p:nvPr/>
        </p:nvGrpSpPr>
        <p:grpSpPr>
          <a:xfrm>
            <a:off x="2996721" y="2750660"/>
            <a:ext cx="222481" cy="1171240"/>
            <a:chOff x="2591901" y="3667546"/>
            <a:chExt cx="279655" cy="1561654"/>
          </a:xfrm>
        </p:grpSpPr>
        <p:cxnSp>
          <p:nvCxnSpPr>
            <p:cNvPr id="51" name="Přímá spojnice se šipkou 50"/>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4" name="Objekt 53"/>
            <p:cNvGraphicFramePr>
              <a:graphicFrameLocks noChangeAspect="1"/>
            </p:cNvGraphicFramePr>
            <p:nvPr>
              <p:extLst/>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4188" name="Rovnice" r:id="rId4" imgW="126720" imgH="139680" progId="Equation.3">
                    <p:embed/>
                  </p:oleObj>
                </mc:Choice>
                <mc:Fallback>
                  <p:oleObj name="Rovnice" r:id="rId4" imgW="126720" imgH="139680" progId="Equation.3">
                    <p:embed/>
                    <p:pic>
                      <p:nvPicPr>
                        <p:cNvPr id="54" name="Objekt 53"/>
                        <p:cNvPicPr>
                          <a:picLocks noChangeAspect="1" noChangeArrowheads="1"/>
                        </p:cNvPicPr>
                        <p:nvPr/>
                      </p:nvPicPr>
                      <p:blipFill>
                        <a:blip r:embed="rId5"/>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9" name="Skupina 58"/>
          <p:cNvGrpSpPr/>
          <p:nvPr/>
        </p:nvGrpSpPr>
        <p:grpSpPr>
          <a:xfrm>
            <a:off x="2543954" y="3332584"/>
            <a:ext cx="802010" cy="967382"/>
            <a:chOff x="2022782" y="4443413"/>
            <a:chExt cx="1008112" cy="1289843"/>
          </a:xfrm>
        </p:grpSpPr>
        <p:sp>
          <p:nvSpPr>
            <p:cNvPr id="55" name="Oblouk 54"/>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aphicFrame>
          <p:nvGraphicFramePr>
            <p:cNvPr id="56" name="Objekt 55"/>
            <p:cNvGraphicFramePr>
              <a:graphicFrameLocks noChangeAspect="1"/>
            </p:cNvGraphicFramePr>
            <p:nvPr>
              <p:extLst/>
            </p:nvPr>
          </p:nvGraphicFramePr>
          <p:xfrm>
            <a:off x="2119313" y="4443413"/>
            <a:ext cx="334962" cy="363537"/>
          </p:xfrm>
          <a:graphic>
            <a:graphicData uri="http://schemas.openxmlformats.org/presentationml/2006/ole">
              <mc:AlternateContent xmlns:mc="http://schemas.openxmlformats.org/markup-compatibility/2006">
                <mc:Choice xmlns:v="urn:schemas-microsoft-com:vml" Requires="v">
                  <p:oleObj spid="_x0000_s4189" name="Rovnice" r:id="rId6" imgW="152280" imgH="164880" progId="Equation.3">
                    <p:embed/>
                  </p:oleObj>
                </mc:Choice>
                <mc:Fallback>
                  <p:oleObj name="Rovnice" r:id="rId6" imgW="152280" imgH="164880" progId="Equation.3">
                    <p:embed/>
                    <p:pic>
                      <p:nvPicPr>
                        <p:cNvPr id="56" name="Objekt 55"/>
                        <p:cNvPicPr>
                          <a:picLocks noChangeAspect="1" noChangeArrowheads="1"/>
                        </p:cNvPicPr>
                        <p:nvPr/>
                      </p:nvPicPr>
                      <p:blipFill>
                        <a:blip r:embed="rId7"/>
                        <a:srcRect/>
                        <a:stretch>
                          <a:fillRect/>
                        </a:stretch>
                      </p:blipFill>
                      <p:spPr bwMode="auto">
                        <a:xfrm>
                          <a:off x="2119313" y="4443413"/>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22457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35" presetClass="path" presetSubtype="0" accel="50000" decel="50000" fill="hold" nodeType="afterEffect">
                                  <p:stCondLst>
                                    <p:cond delay="0"/>
                                  </p:stCondLst>
                                  <p:childTnLst>
                                    <p:animMotion origin="layout" path="M 5.55556E-7 2.96296E-6 L -0.58264 2.96296E-6 " pathEditMode="relative" rAng="0" ptsTypes="AA">
                                      <p:cBhvr>
                                        <p:cTn id="14" dur="1000" fill="hold"/>
                                        <p:tgtEl>
                                          <p:spTgt spid="45"/>
                                        </p:tgtEl>
                                        <p:attrNameLst>
                                          <p:attrName>ppt_x</p:attrName>
                                          <p:attrName>ppt_y</p:attrName>
                                        </p:attrNameLst>
                                      </p:cBhvr>
                                      <p:rCtr x="-29132"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Analytical radiance solution</a:t>
            </a:r>
          </a:p>
        </p:txBody>
      </p:sp>
      <p:sp>
        <p:nvSpPr>
          <p:cNvPr id="32" name="Zástupný symbol pro zápatí 3"/>
          <p:cNvSpPr>
            <a:spLocks noGrp="1"/>
          </p:cNvSpPr>
          <p:nvPr>
            <p:ph type="ftr" sz="quarter" idx="3"/>
          </p:nvPr>
        </p:nvSpPr>
        <p:spPr>
          <a:prstGeom prst="rect">
            <a:avLst/>
          </a:prstGeom>
        </p:spPr>
        <p:txBody>
          <a:bodyPr vert="horz" lIns="0" tIns="0" rIns="0" bIns="0" rtlCol="0" anchor="ctr"/>
          <a:lstStyle/>
          <a:p>
            <a:pPr defTabSz="619699"/>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sp>
        <p:nvSpPr>
          <p:cNvPr id="3" name="Zástupný symbol pro obsah 2"/>
          <p:cNvSpPr>
            <a:spLocks noGrp="1"/>
          </p:cNvSpPr>
          <p:nvPr>
            <p:ph idx="1"/>
          </p:nvPr>
        </p:nvSpPr>
        <p:spPr/>
        <p:txBody>
          <a:bodyPr/>
          <a:lstStyle/>
          <a:p>
            <a:r>
              <a:rPr lang="en-US" dirty="0"/>
              <a:t>Case’s singular </a:t>
            </a:r>
            <a:r>
              <a:rPr lang="en-US" dirty="0" err="1"/>
              <a:t>eigenfunctions</a:t>
            </a:r>
            <a:r>
              <a:rPr lang="en-US" dirty="0"/>
              <a:t> </a:t>
            </a:r>
            <a:r>
              <a:rPr lang="en-US" b="1" dirty="0"/>
              <a:t/>
            </a:r>
            <a:br>
              <a:rPr lang="en-US" b="1" dirty="0"/>
            </a:br>
            <a:r>
              <a:rPr lang="en-US" sz="1701" dirty="0">
                <a:solidFill>
                  <a:schemeClr val="accent1"/>
                </a:solidFill>
              </a:rPr>
              <a:t>[Case 1960, McCormick and </a:t>
            </a:r>
            <a:r>
              <a:rPr lang="en-US" sz="1701" dirty="0" err="1">
                <a:solidFill>
                  <a:schemeClr val="accent1"/>
                </a:solidFill>
              </a:rPr>
              <a:t>Kuscer</a:t>
            </a:r>
            <a:r>
              <a:rPr lang="en-US" sz="1701" dirty="0">
                <a:solidFill>
                  <a:schemeClr val="accent1"/>
                </a:solidFill>
              </a:rPr>
              <a:t> 1973]</a:t>
            </a:r>
          </a:p>
        </p:txBody>
      </p:sp>
      <p:graphicFrame>
        <p:nvGraphicFramePr>
          <p:cNvPr id="41" name="Object 2"/>
          <p:cNvGraphicFramePr>
            <a:graphicFrameLocks noChangeAspect="1"/>
          </p:cNvGraphicFramePr>
          <p:nvPr>
            <p:extLst/>
          </p:nvPr>
        </p:nvGraphicFramePr>
        <p:xfrm>
          <a:off x="3159777" y="2737031"/>
          <a:ext cx="4490031" cy="775521"/>
        </p:xfrm>
        <a:graphic>
          <a:graphicData uri="http://schemas.openxmlformats.org/presentationml/2006/ole">
            <mc:AlternateContent xmlns:mc="http://schemas.openxmlformats.org/markup-compatibility/2006">
              <mc:Choice xmlns:v="urn:schemas-microsoft-com:vml" Requires="v">
                <p:oleObj spid="_x0000_s5263" name="Rovnice" r:id="rId4" imgW="2565360" imgH="469800" progId="Equation.3">
                  <p:embed/>
                </p:oleObj>
              </mc:Choice>
              <mc:Fallback>
                <p:oleObj name="Rovnice" r:id="rId4" imgW="2565360" imgH="469800" progId="Equation.3">
                  <p:embed/>
                  <p:pic>
                    <p:nvPicPr>
                      <p:cNvPr id="41" name="Object 2"/>
                      <p:cNvPicPr>
                        <a:picLocks noChangeAspect="1" noChangeArrowheads="1"/>
                      </p:cNvPicPr>
                      <p:nvPr/>
                    </p:nvPicPr>
                    <p:blipFill>
                      <a:blip r:embed="rId5"/>
                      <a:srcRect/>
                      <a:stretch>
                        <a:fillRect/>
                      </a:stretch>
                    </p:blipFill>
                    <p:spPr bwMode="auto">
                      <a:xfrm>
                        <a:off x="3159777" y="2737031"/>
                        <a:ext cx="4490031" cy="775521"/>
                      </a:xfrm>
                      <a:prstGeom prst="rect">
                        <a:avLst/>
                      </a:prstGeom>
                      <a:noFill/>
                      <a:ln>
                        <a:solidFill>
                          <a:schemeClr val="tx2"/>
                        </a:solidFill>
                      </a:ln>
                      <a:extLst/>
                    </p:spPr>
                  </p:pic>
                </p:oleObj>
              </mc:Fallback>
            </mc:AlternateContent>
          </a:graphicData>
        </a:graphic>
      </p:graphicFrame>
      <p:grpSp>
        <p:nvGrpSpPr>
          <p:cNvPr id="14" name="Skupina 13"/>
          <p:cNvGrpSpPr/>
          <p:nvPr/>
        </p:nvGrpSpPr>
        <p:grpSpPr>
          <a:xfrm>
            <a:off x="1958929" y="2733768"/>
            <a:ext cx="1467344" cy="1836204"/>
            <a:chOff x="1287414" y="3645024"/>
            <a:chExt cx="1844426" cy="2448272"/>
          </a:xfrm>
        </p:grpSpPr>
        <p:grpSp>
          <p:nvGrpSpPr>
            <p:cNvPr id="52" name="Skupina 51"/>
            <p:cNvGrpSpPr/>
            <p:nvPr/>
          </p:nvGrpSpPr>
          <p:grpSpPr>
            <a:xfrm>
              <a:off x="1287414" y="3645024"/>
              <a:ext cx="1844426" cy="2448272"/>
              <a:chOff x="2007494" y="3645024"/>
              <a:chExt cx="1446123" cy="2448272"/>
            </a:xfrm>
          </p:grpSpPr>
          <p:sp>
            <p:nvSpPr>
              <p:cNvPr id="53" name="Obdélník 52"/>
              <p:cNvSpPr/>
              <p:nvPr/>
            </p:nvSpPr>
            <p:spPr>
              <a:xfrm flipV="1">
                <a:off x="2097513" y="3645024"/>
                <a:ext cx="1276957"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699"/>
                <a:endParaRPr lang="en-US" sz="1225">
                  <a:solidFill>
                    <a:srgbClr val="0070C0"/>
                  </a:solidFill>
                  <a:latin typeface="Calibri" panose="020F0502020204030204"/>
                </a:endParaRPr>
              </a:p>
            </p:txBody>
          </p:sp>
          <p:cxnSp>
            <p:nvCxnSpPr>
              <p:cNvPr id="60" name="Přímá spojovací čára 11"/>
              <p:cNvCxnSpPr/>
              <p:nvPr/>
            </p:nvCxnSpPr>
            <p:spPr>
              <a:xfrm>
                <a:off x="2007494" y="3645024"/>
                <a:ext cx="1446123"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2" name="Skupina 61"/>
            <p:cNvGrpSpPr/>
            <p:nvPr/>
          </p:nvGrpSpPr>
          <p:grpSpPr>
            <a:xfrm>
              <a:off x="1763689" y="4635823"/>
              <a:ext cx="888381" cy="737393"/>
              <a:chOff x="1763689" y="4635823"/>
              <a:chExt cx="888381" cy="737393"/>
            </a:xfrm>
          </p:grpSpPr>
          <p:cxnSp>
            <p:nvCxnSpPr>
              <p:cNvPr id="63" name="Přímá spojnice 62"/>
              <p:cNvCxnSpPr>
                <a:stCxn id="64"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ál 63"/>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pSp>
        <p:grpSp>
          <p:nvGrpSpPr>
            <p:cNvPr id="65" name="Skupina 64"/>
            <p:cNvGrpSpPr/>
            <p:nvPr/>
          </p:nvGrpSpPr>
          <p:grpSpPr>
            <a:xfrm>
              <a:off x="2591901" y="3667546"/>
              <a:ext cx="279655" cy="1561654"/>
              <a:chOff x="2591901" y="3667546"/>
              <a:chExt cx="279655" cy="1561654"/>
            </a:xfrm>
          </p:grpSpPr>
          <p:cxnSp>
            <p:nvCxnSpPr>
              <p:cNvPr id="66" name="Přímá spojnice se šipkou 65"/>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kt 66"/>
              <p:cNvGraphicFramePr>
                <a:graphicFrameLocks noChangeAspect="1"/>
              </p:cNvGraphicFramePr>
              <p:nvPr>
                <p:extLst/>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5264" name="Rovnice" r:id="rId6" imgW="126720" imgH="139680" progId="Equation.3">
                      <p:embed/>
                    </p:oleObj>
                  </mc:Choice>
                  <mc:Fallback>
                    <p:oleObj name="Rovnice" r:id="rId6" imgW="126720" imgH="139680" progId="Equation.3">
                      <p:embed/>
                      <p:pic>
                        <p:nvPicPr>
                          <p:cNvPr id="67" name="Objekt 66"/>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8" name="Skupina 67"/>
            <p:cNvGrpSpPr/>
            <p:nvPr/>
          </p:nvGrpSpPr>
          <p:grpSpPr>
            <a:xfrm>
              <a:off x="2022782" y="4443050"/>
              <a:ext cx="1008112" cy="1290206"/>
              <a:chOff x="2022782" y="4443050"/>
              <a:chExt cx="1008112" cy="1290206"/>
            </a:xfrm>
          </p:grpSpPr>
          <p:sp>
            <p:nvSpPr>
              <p:cNvPr id="69" name="Oblouk 68"/>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aphicFrame>
            <p:nvGraphicFramePr>
              <p:cNvPr id="70" name="Objekt 69"/>
              <p:cNvGraphicFramePr>
                <a:graphicFrameLocks noChangeAspect="1"/>
              </p:cNvGraphicFramePr>
              <p:nvPr>
                <p:extLst/>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5265" name="Rovnice" r:id="rId8" imgW="152280" imgH="164880" progId="Equation.3">
                      <p:embed/>
                    </p:oleObj>
                  </mc:Choice>
                  <mc:Fallback>
                    <p:oleObj name="Rovnice" r:id="rId8" imgW="152280" imgH="164880" progId="Equation.3">
                      <p:embed/>
                      <p:pic>
                        <p:nvPicPr>
                          <p:cNvPr id="70" name="Objekt 69"/>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grpSp>
        <p:nvGrpSpPr>
          <p:cNvPr id="76" name="Skupina 75"/>
          <p:cNvGrpSpPr/>
          <p:nvPr/>
        </p:nvGrpSpPr>
        <p:grpSpPr>
          <a:xfrm>
            <a:off x="4113709" y="3435936"/>
            <a:ext cx="1775879" cy="385371"/>
            <a:chOff x="3995936" y="4581128"/>
            <a:chExt cx="2232248" cy="513828"/>
          </a:xfrm>
        </p:grpSpPr>
        <p:cxnSp>
          <p:nvCxnSpPr>
            <p:cNvPr id="72" name="Přímá spojnice 71"/>
            <p:cNvCxnSpPr/>
            <p:nvPr/>
          </p:nvCxnSpPr>
          <p:spPr>
            <a:xfrm flipH="1">
              <a:off x="3995936" y="4581128"/>
              <a:ext cx="1080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6" name="TextovéPole 45"/>
            <p:cNvSpPr txBox="1"/>
            <p:nvPr/>
          </p:nvSpPr>
          <p:spPr>
            <a:xfrm>
              <a:off x="4351060" y="4720495"/>
              <a:ext cx="1488884" cy="374461"/>
            </a:xfrm>
            <a:prstGeom prst="rect">
              <a:avLst/>
            </a:prstGeom>
            <a:noFill/>
          </p:spPr>
          <p:txBody>
            <a:bodyPr wrap="none" rtlCol="0">
              <a:spAutoFit/>
            </a:bodyPr>
            <a:lstStyle/>
            <a:p>
              <a:pPr algn="ctr" defTabSz="619699"/>
              <a:r>
                <a:rPr lang="en-US" sz="1225" b="1" dirty="0">
                  <a:solidFill>
                    <a:srgbClr val="00B050"/>
                  </a:solidFill>
                  <a:latin typeface="Calibri" panose="020F0502020204030204"/>
                </a:rPr>
                <a:t>transient terms</a:t>
              </a:r>
            </a:p>
          </p:txBody>
        </p:sp>
        <p:cxnSp>
          <p:nvCxnSpPr>
            <p:cNvPr id="71" name="Přímá spojnice 70"/>
            <p:cNvCxnSpPr/>
            <p:nvPr/>
          </p:nvCxnSpPr>
          <p:spPr>
            <a:xfrm>
              <a:off x="4355976" y="4581128"/>
              <a:ext cx="187220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7" name="Skupina 76"/>
          <p:cNvGrpSpPr/>
          <p:nvPr/>
        </p:nvGrpSpPr>
        <p:grpSpPr>
          <a:xfrm>
            <a:off x="5964838" y="3435876"/>
            <a:ext cx="1815201" cy="385371"/>
            <a:chOff x="6322772" y="4581128"/>
            <a:chExt cx="2281676" cy="513827"/>
          </a:xfrm>
        </p:grpSpPr>
        <p:sp>
          <p:nvSpPr>
            <p:cNvPr id="43" name="TextovéPole 42"/>
            <p:cNvSpPr txBox="1"/>
            <p:nvPr/>
          </p:nvSpPr>
          <p:spPr>
            <a:xfrm>
              <a:off x="6322772" y="4720494"/>
              <a:ext cx="2281676" cy="374461"/>
            </a:xfrm>
            <a:prstGeom prst="rect">
              <a:avLst/>
            </a:prstGeom>
            <a:noFill/>
          </p:spPr>
          <p:txBody>
            <a:bodyPr wrap="square" rtlCol="0">
              <a:spAutoFit/>
            </a:bodyPr>
            <a:lstStyle/>
            <a:p>
              <a:pPr algn="ctr" defTabSz="619699"/>
              <a:r>
                <a:rPr lang="en-US" sz="1225" b="1" dirty="0">
                  <a:solidFill>
                    <a:srgbClr val="C00000"/>
                  </a:solidFill>
                  <a:latin typeface="Calibri" panose="020F0502020204030204"/>
                </a:rPr>
                <a:t>asymptotic term</a:t>
              </a:r>
            </a:p>
          </p:txBody>
        </p:sp>
        <p:cxnSp>
          <p:nvCxnSpPr>
            <p:cNvPr id="17" name="Přímá spojnice 16"/>
            <p:cNvCxnSpPr/>
            <p:nvPr/>
          </p:nvCxnSpPr>
          <p:spPr>
            <a:xfrm>
              <a:off x="6444208" y="4581128"/>
              <a:ext cx="18722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82" name="Skupina 81"/>
          <p:cNvGrpSpPr/>
          <p:nvPr/>
        </p:nvGrpSpPr>
        <p:grpSpPr>
          <a:xfrm>
            <a:off x="4324034" y="2076515"/>
            <a:ext cx="2251065" cy="897457"/>
            <a:chOff x="4260277" y="2768681"/>
            <a:chExt cx="2829550" cy="1196609"/>
          </a:xfrm>
        </p:grpSpPr>
        <p:sp>
          <p:nvSpPr>
            <p:cNvPr id="47" name="TextovéPole 46"/>
            <p:cNvSpPr txBox="1"/>
            <p:nvPr/>
          </p:nvSpPr>
          <p:spPr>
            <a:xfrm>
              <a:off x="4260277" y="2768681"/>
              <a:ext cx="2829550" cy="472095"/>
            </a:xfrm>
            <a:prstGeom prst="rect">
              <a:avLst/>
            </a:prstGeom>
            <a:noFill/>
          </p:spPr>
          <p:txBody>
            <a:bodyPr wrap="none" rtlCol="0">
              <a:spAutoFit/>
            </a:bodyPr>
            <a:lstStyle/>
            <a:p>
              <a:pPr algn="ctr" defTabSz="619699"/>
              <a:r>
                <a:rPr lang="en-US" sz="1701" dirty="0">
                  <a:solidFill>
                    <a:srgbClr val="444141"/>
                  </a:solidFill>
                  <a:latin typeface="Calibri" panose="020F0502020204030204"/>
                </a:rPr>
                <a:t>Singular </a:t>
              </a:r>
              <a:r>
                <a:rPr lang="en-US" sz="1701" dirty="0" err="1">
                  <a:solidFill>
                    <a:srgbClr val="444141"/>
                  </a:solidFill>
                  <a:latin typeface="Calibri" panose="020F0502020204030204"/>
                </a:rPr>
                <a:t>eigenfunctions</a:t>
              </a:r>
              <a:endParaRPr lang="en-US" sz="1701" dirty="0">
                <a:solidFill>
                  <a:srgbClr val="444141"/>
                </a:solidFill>
                <a:latin typeface="Calibri" panose="020F0502020204030204"/>
              </a:endParaRPr>
            </a:p>
          </p:txBody>
        </p:sp>
        <p:cxnSp>
          <p:nvCxnSpPr>
            <p:cNvPr id="50" name="Přímá spojovací šipka 14"/>
            <p:cNvCxnSpPr/>
            <p:nvPr/>
          </p:nvCxnSpPr>
          <p:spPr>
            <a:xfrm flipH="1">
              <a:off x="5112061" y="3199568"/>
              <a:ext cx="324035" cy="589472"/>
            </a:xfrm>
            <a:prstGeom prst="straightConnector1">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Levá složená závorka 78"/>
            <p:cNvSpPr/>
            <p:nvPr/>
          </p:nvSpPr>
          <p:spPr>
            <a:xfrm rot="5400000">
              <a:off x="5059939" y="3157085"/>
              <a:ext cx="104242" cy="1512168"/>
            </a:xfrm>
            <a:prstGeom prst="leftBrace">
              <a:avLst/>
            </a:prstGeom>
            <a:ln w="190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pSp>
      <p:pic>
        <p:nvPicPr>
          <p:cNvPr id="31" name="Picture 3">
            <a:extLst>
              <a:ext uri="{FF2B5EF4-FFF2-40B4-BE49-F238E27FC236}">
                <a16:creationId xmlns="" xmlns:a16="http://schemas.microsoft.com/office/drawing/2014/main" id="{52B693F8-5180-4362-9D39-F944DED902C6}"/>
              </a:ext>
            </a:extLst>
          </p:cNvPr>
          <p:cNvPicPr>
            <a:picLocks noChangeAspect="1"/>
          </p:cNvPicPr>
          <p:nvPr/>
        </p:nvPicPr>
        <p:blipFill>
          <a:blip r:embed="rId10"/>
          <a:stretch>
            <a:fillRect/>
          </a:stretch>
        </p:blipFill>
        <p:spPr>
          <a:xfrm>
            <a:off x="7664445" y="61710"/>
            <a:ext cx="1428570" cy="2373361"/>
          </a:xfrm>
          <a:prstGeom prst="rect">
            <a:avLst/>
          </a:prstGeom>
        </p:spPr>
      </p:pic>
    </p:spTree>
    <p:extLst>
      <p:ext uri="{BB962C8B-B14F-4D97-AF65-F5344CB8AC3E}">
        <p14:creationId xmlns:p14="http://schemas.microsoft.com/office/powerpoint/2010/main" val="37772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3.33333E-6 -3.7037E-6 L -0.104 -3.7037E-6 " pathEditMode="relative" rAng="0" ptsTypes="AA">
                                      <p:cBhvr>
                                        <p:cTn id="6" dur="500" fill="hold"/>
                                        <p:tgtEl>
                                          <p:spTgt spid="14"/>
                                        </p:tgtEl>
                                        <p:attrNameLst>
                                          <p:attrName>ppt_x</p:attrName>
                                          <p:attrName>ppt_y</p:attrName>
                                        </p:attrNameLst>
                                      </p:cBhvr>
                                      <p:rCtr x="-5208"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Approximate solution</a:t>
            </a:r>
          </a:p>
        </p:txBody>
      </p:sp>
      <p:sp>
        <p:nvSpPr>
          <p:cNvPr id="3" name="Zástupný symbol pro obsah 2"/>
          <p:cNvSpPr>
            <a:spLocks noGrp="1"/>
          </p:cNvSpPr>
          <p:nvPr>
            <p:ph idx="1"/>
          </p:nvPr>
        </p:nvSpPr>
        <p:spPr/>
        <p:txBody>
          <a:bodyPr/>
          <a:lstStyle/>
          <a:p>
            <a:r>
              <a:rPr lang="en-US" dirty="0"/>
              <a:t>Drop transient terms</a:t>
            </a:r>
            <a:endParaRPr lang="en-US" sz="1701" dirty="0">
              <a:solidFill>
                <a:schemeClr val="accent1"/>
              </a:solidFill>
            </a:endParaRPr>
          </a:p>
        </p:txBody>
      </p:sp>
      <p:graphicFrame>
        <p:nvGraphicFramePr>
          <p:cNvPr id="41" name="Object 2"/>
          <p:cNvGraphicFramePr>
            <a:graphicFrameLocks noChangeAspect="1"/>
          </p:cNvGraphicFramePr>
          <p:nvPr>
            <p:extLst/>
          </p:nvPr>
        </p:nvGraphicFramePr>
        <p:xfrm>
          <a:off x="3159777" y="2737031"/>
          <a:ext cx="4490031" cy="775521"/>
        </p:xfrm>
        <a:graphic>
          <a:graphicData uri="http://schemas.openxmlformats.org/presentationml/2006/ole">
            <mc:AlternateContent xmlns:mc="http://schemas.openxmlformats.org/markup-compatibility/2006">
              <mc:Choice xmlns:v="urn:schemas-microsoft-com:vml" Requires="v">
                <p:oleObj spid="_x0000_s6263" name="Rovnice" r:id="rId4" imgW="2565360" imgH="469800" progId="Equation.3">
                  <p:embed/>
                </p:oleObj>
              </mc:Choice>
              <mc:Fallback>
                <p:oleObj name="Rovnice" r:id="rId4" imgW="2565360" imgH="469800" progId="Equation.3">
                  <p:embed/>
                  <p:pic>
                    <p:nvPicPr>
                      <p:cNvPr id="41" name="Object 2"/>
                      <p:cNvPicPr>
                        <a:picLocks noChangeAspect="1" noChangeArrowheads="1"/>
                      </p:cNvPicPr>
                      <p:nvPr/>
                    </p:nvPicPr>
                    <p:blipFill>
                      <a:blip r:embed="rId5"/>
                      <a:srcRect/>
                      <a:stretch>
                        <a:fillRect/>
                      </a:stretch>
                    </p:blipFill>
                    <p:spPr bwMode="auto">
                      <a:xfrm>
                        <a:off x="3159777" y="2737031"/>
                        <a:ext cx="4490031" cy="775521"/>
                      </a:xfrm>
                      <a:prstGeom prst="rect">
                        <a:avLst/>
                      </a:prstGeom>
                      <a:noFill/>
                      <a:ln>
                        <a:solidFill>
                          <a:schemeClr val="tx2"/>
                        </a:solidFill>
                      </a:ln>
                      <a:extLst/>
                    </p:spPr>
                  </p:pic>
                </p:oleObj>
              </mc:Fallback>
            </mc:AlternateContent>
          </a:graphicData>
        </a:graphic>
      </p:graphicFrame>
      <p:grpSp>
        <p:nvGrpSpPr>
          <p:cNvPr id="14" name="Skupina 13"/>
          <p:cNvGrpSpPr/>
          <p:nvPr/>
        </p:nvGrpSpPr>
        <p:grpSpPr>
          <a:xfrm>
            <a:off x="1016802" y="2733768"/>
            <a:ext cx="1467344" cy="1836204"/>
            <a:chOff x="1287414" y="3645024"/>
            <a:chExt cx="1844426" cy="2448272"/>
          </a:xfrm>
        </p:grpSpPr>
        <p:grpSp>
          <p:nvGrpSpPr>
            <p:cNvPr id="52" name="Skupina 51"/>
            <p:cNvGrpSpPr/>
            <p:nvPr/>
          </p:nvGrpSpPr>
          <p:grpSpPr>
            <a:xfrm>
              <a:off x="1287414" y="3645024"/>
              <a:ext cx="1844426" cy="2448272"/>
              <a:chOff x="2007494" y="3645024"/>
              <a:chExt cx="1446123" cy="2448272"/>
            </a:xfrm>
          </p:grpSpPr>
          <p:sp>
            <p:nvSpPr>
              <p:cNvPr id="53" name="Obdélník 52"/>
              <p:cNvSpPr/>
              <p:nvPr/>
            </p:nvSpPr>
            <p:spPr>
              <a:xfrm flipV="1">
                <a:off x="2097513" y="3645024"/>
                <a:ext cx="1276957"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19699"/>
                <a:endParaRPr lang="en-US" sz="1225">
                  <a:solidFill>
                    <a:srgbClr val="0070C0"/>
                  </a:solidFill>
                  <a:latin typeface="Calibri" panose="020F0502020204030204"/>
                </a:endParaRPr>
              </a:p>
            </p:txBody>
          </p:sp>
          <p:cxnSp>
            <p:nvCxnSpPr>
              <p:cNvPr id="60" name="Přímá spojovací čára 11"/>
              <p:cNvCxnSpPr/>
              <p:nvPr/>
            </p:nvCxnSpPr>
            <p:spPr>
              <a:xfrm>
                <a:off x="2007494" y="3645024"/>
                <a:ext cx="1446123"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62" name="Skupina 61"/>
            <p:cNvGrpSpPr/>
            <p:nvPr/>
          </p:nvGrpSpPr>
          <p:grpSpPr>
            <a:xfrm>
              <a:off x="1763689" y="4635823"/>
              <a:ext cx="888381" cy="737393"/>
              <a:chOff x="1763689" y="4635823"/>
              <a:chExt cx="888381" cy="737393"/>
            </a:xfrm>
          </p:grpSpPr>
          <p:cxnSp>
            <p:nvCxnSpPr>
              <p:cNvPr id="63" name="Přímá spojnice 62"/>
              <p:cNvCxnSpPr>
                <a:stCxn id="64"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Ovál 63"/>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pSp>
        <p:grpSp>
          <p:nvGrpSpPr>
            <p:cNvPr id="65" name="Skupina 64"/>
            <p:cNvGrpSpPr/>
            <p:nvPr/>
          </p:nvGrpSpPr>
          <p:grpSpPr>
            <a:xfrm>
              <a:off x="2591901" y="3667546"/>
              <a:ext cx="279655" cy="1561654"/>
              <a:chOff x="2591901" y="3667546"/>
              <a:chExt cx="279655" cy="1561654"/>
            </a:xfrm>
          </p:grpSpPr>
          <p:cxnSp>
            <p:nvCxnSpPr>
              <p:cNvPr id="66" name="Přímá spojnice se šipkou 65"/>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67" name="Objekt 66"/>
              <p:cNvGraphicFramePr>
                <a:graphicFrameLocks noChangeAspect="1"/>
              </p:cNvGraphicFramePr>
              <p:nvPr>
                <p:extLst/>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6264" name="Rovnice" r:id="rId6" imgW="126720" imgH="139680" progId="Equation.3">
                      <p:embed/>
                    </p:oleObj>
                  </mc:Choice>
                  <mc:Fallback>
                    <p:oleObj name="Rovnice" r:id="rId6" imgW="126720" imgH="139680" progId="Equation.3">
                      <p:embed/>
                      <p:pic>
                        <p:nvPicPr>
                          <p:cNvPr id="67" name="Objekt 66"/>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68" name="Skupina 67"/>
            <p:cNvGrpSpPr/>
            <p:nvPr/>
          </p:nvGrpSpPr>
          <p:grpSpPr>
            <a:xfrm>
              <a:off x="2022782" y="4443050"/>
              <a:ext cx="1008112" cy="1290206"/>
              <a:chOff x="2022782" y="4443050"/>
              <a:chExt cx="1008112" cy="1290206"/>
            </a:xfrm>
          </p:grpSpPr>
          <p:sp>
            <p:nvSpPr>
              <p:cNvPr id="69" name="Oblouk 68"/>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defTabSz="619699"/>
                <a:endParaRPr lang="cs-CZ" sz="1225">
                  <a:solidFill>
                    <a:prstClr val="black"/>
                  </a:solidFill>
                  <a:latin typeface="Calibri" panose="020F0502020204030204"/>
                </a:endParaRPr>
              </a:p>
            </p:txBody>
          </p:sp>
          <p:graphicFrame>
            <p:nvGraphicFramePr>
              <p:cNvPr id="70" name="Objekt 69"/>
              <p:cNvGraphicFramePr>
                <a:graphicFrameLocks noChangeAspect="1"/>
              </p:cNvGraphicFramePr>
              <p:nvPr>
                <p:extLst/>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6265" name="Rovnice" r:id="rId8" imgW="152280" imgH="164880" progId="Equation.3">
                      <p:embed/>
                    </p:oleObj>
                  </mc:Choice>
                  <mc:Fallback>
                    <p:oleObj name="Rovnice" r:id="rId8" imgW="152280" imgH="164880" progId="Equation.3">
                      <p:embed/>
                      <p:pic>
                        <p:nvPicPr>
                          <p:cNvPr id="70" name="Objekt 69"/>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sp>
        <p:nvSpPr>
          <p:cNvPr id="73" name="Obdélník 72"/>
          <p:cNvSpPr/>
          <p:nvPr/>
        </p:nvSpPr>
        <p:spPr>
          <a:xfrm>
            <a:off x="4190988" y="2763599"/>
            <a:ext cx="1852650" cy="726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0685" tIns="35340" rIns="70685" bIns="35340" rtlCol="0" anchor="ctr"/>
          <a:lstStyle/>
          <a:p>
            <a:pPr algn="ctr" defTabSz="619699"/>
            <a:endParaRPr lang="cs-CZ" sz="1225">
              <a:solidFill>
                <a:prstClr val="white"/>
              </a:solidFill>
              <a:latin typeface="Calibri" panose="020F0502020204030204"/>
            </a:endParaRPr>
          </a:p>
        </p:txBody>
      </p:sp>
      <p:grpSp>
        <p:nvGrpSpPr>
          <p:cNvPr id="77" name="Skupina 76"/>
          <p:cNvGrpSpPr/>
          <p:nvPr/>
        </p:nvGrpSpPr>
        <p:grpSpPr>
          <a:xfrm>
            <a:off x="5964838" y="3435876"/>
            <a:ext cx="1815201" cy="385371"/>
            <a:chOff x="6322772" y="4581128"/>
            <a:chExt cx="2281676" cy="513827"/>
          </a:xfrm>
        </p:grpSpPr>
        <p:sp>
          <p:nvSpPr>
            <p:cNvPr id="43" name="TextovéPole 42"/>
            <p:cNvSpPr txBox="1"/>
            <p:nvPr/>
          </p:nvSpPr>
          <p:spPr>
            <a:xfrm>
              <a:off x="6322772" y="4720494"/>
              <a:ext cx="2281676" cy="374461"/>
            </a:xfrm>
            <a:prstGeom prst="rect">
              <a:avLst/>
            </a:prstGeom>
            <a:noFill/>
          </p:spPr>
          <p:txBody>
            <a:bodyPr wrap="square" rtlCol="0">
              <a:spAutoFit/>
            </a:bodyPr>
            <a:lstStyle/>
            <a:p>
              <a:pPr algn="ctr" defTabSz="619699"/>
              <a:r>
                <a:rPr lang="en-US" sz="1225" b="1" dirty="0">
                  <a:solidFill>
                    <a:srgbClr val="C00000"/>
                  </a:solidFill>
                  <a:latin typeface="Calibri" panose="020F0502020204030204"/>
                </a:rPr>
                <a:t>asymptotic term</a:t>
              </a:r>
            </a:p>
          </p:txBody>
        </p:sp>
        <p:cxnSp>
          <p:nvCxnSpPr>
            <p:cNvPr id="17" name="Přímá spojnice 16"/>
            <p:cNvCxnSpPr/>
            <p:nvPr/>
          </p:nvCxnSpPr>
          <p:spPr>
            <a:xfrm>
              <a:off x="6444208" y="4581128"/>
              <a:ext cx="187220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Zástupný symbol pro zápatí 3"/>
          <p:cNvSpPr>
            <a:spLocks noGrp="1"/>
          </p:cNvSpPr>
          <p:nvPr>
            <p:ph type="ftr" sz="quarter" idx="11"/>
          </p:nvPr>
        </p:nvSpPr>
        <p:spPr>
          <a:xfrm>
            <a:off x="1317813" y="4896970"/>
            <a:ext cx="6157093" cy="246323"/>
          </a:xfrm>
          <a:prstGeom prst="rect">
            <a:avLst/>
          </a:prstGeom>
        </p:spPr>
        <p:txBody>
          <a:bodyPr vert="horz" lIns="0" tIns="0" rIns="0" bIns="0" rtlCol="0" anchor="ctr"/>
          <a:lstStyle/>
          <a:p>
            <a:pPr defTabSz="619699"/>
            <a:r>
              <a:rPr lang="en-US" dirty="0">
                <a:solidFill>
                  <a:srgbClr val="671F72"/>
                </a:solidFill>
              </a:rPr>
              <a:t>MC methods for volumetric light transport – zero variance-based sampling </a:t>
            </a:r>
            <a:r>
              <a:rPr lang="en-US" dirty="0" err="1">
                <a:solidFill>
                  <a:srgbClr val="671F72"/>
                </a:solidFill>
              </a:rPr>
              <a:t>schekems</a:t>
            </a:r>
            <a:r>
              <a:rPr lang="en-US" dirty="0">
                <a:solidFill>
                  <a:srgbClr val="671F72"/>
                </a:solidFill>
              </a:rPr>
              <a:t> (a.k.a. path guiding)</a:t>
            </a:r>
            <a:endParaRPr lang="cs-CZ" dirty="0">
              <a:solidFill>
                <a:srgbClr val="671F72"/>
              </a:solidFill>
            </a:endParaRPr>
          </a:p>
        </p:txBody>
      </p:sp>
      <p:pic>
        <p:nvPicPr>
          <p:cNvPr id="24" name="Picture 3">
            <a:extLst>
              <a:ext uri="{FF2B5EF4-FFF2-40B4-BE49-F238E27FC236}">
                <a16:creationId xmlns="" xmlns:a16="http://schemas.microsoft.com/office/drawing/2014/main" id="{F21BFD6B-960F-4E82-89C0-6F27D92DD44F}"/>
              </a:ext>
            </a:extLst>
          </p:cNvPr>
          <p:cNvPicPr>
            <a:picLocks noChangeAspect="1"/>
          </p:cNvPicPr>
          <p:nvPr/>
        </p:nvPicPr>
        <p:blipFill>
          <a:blip r:embed="rId10"/>
          <a:stretch>
            <a:fillRect/>
          </a:stretch>
        </p:blipFill>
        <p:spPr>
          <a:xfrm>
            <a:off x="7664445" y="61710"/>
            <a:ext cx="1428570" cy="2373361"/>
          </a:xfrm>
          <a:prstGeom prst="rect">
            <a:avLst/>
          </a:prstGeom>
        </p:spPr>
      </p:pic>
    </p:spTree>
    <p:extLst>
      <p:ext uri="{BB962C8B-B14F-4D97-AF65-F5344CB8AC3E}">
        <p14:creationId xmlns:p14="http://schemas.microsoft.com/office/powerpoint/2010/main" val="363677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50F6B9-B1C0-46E0-904E-5A6411108398}"/>
              </a:ext>
            </a:extLst>
          </p:cNvPr>
          <p:cNvSpPr>
            <a:spLocks noGrp="1"/>
          </p:cNvSpPr>
          <p:nvPr>
            <p:ph type="title"/>
          </p:nvPr>
        </p:nvSpPr>
        <p:spPr/>
        <p:txBody>
          <a:bodyPr/>
          <a:lstStyle/>
          <a:p>
            <a:r>
              <a:rPr lang="en-US" dirty="0"/>
              <a:t>Approximate solution</a:t>
            </a:r>
          </a:p>
        </p:txBody>
      </p:sp>
      <p:sp>
        <p:nvSpPr>
          <p:cNvPr id="3" name="Content Placeholder 2">
            <a:extLst>
              <a:ext uri="{FF2B5EF4-FFF2-40B4-BE49-F238E27FC236}">
                <a16:creationId xmlns="" xmlns:a16="http://schemas.microsoft.com/office/drawing/2014/main" id="{CDD8712B-59C5-45B6-948D-C85E72E40427}"/>
              </a:ext>
            </a:extLst>
          </p:cNvPr>
          <p:cNvSpPr>
            <a:spLocks noGrp="1"/>
          </p:cNvSpPr>
          <p:nvPr>
            <p:ph idx="1"/>
          </p:nvPr>
        </p:nvSpPr>
        <p:spPr/>
        <p:txBody>
          <a:bodyPr/>
          <a:lstStyle/>
          <a:p>
            <a:r>
              <a:rPr lang="en-US" dirty="0"/>
              <a:t>Only the asymptotic term</a:t>
            </a:r>
            <a:endParaRPr lang="en-US" sz="1650" dirty="0">
              <a:solidFill>
                <a:schemeClr val="accent1"/>
              </a:solidFill>
            </a:endParaRPr>
          </a:p>
          <a:p>
            <a:endParaRPr lang="en-US" dirty="0"/>
          </a:p>
        </p:txBody>
      </p:sp>
      <p:sp>
        <p:nvSpPr>
          <p:cNvPr id="4" name="Footer Placeholder 3">
            <a:extLst>
              <a:ext uri="{FF2B5EF4-FFF2-40B4-BE49-F238E27FC236}">
                <a16:creationId xmlns="" xmlns:a16="http://schemas.microsoft.com/office/drawing/2014/main" id="{28892918-D883-4ECA-A5D2-8D66B5D93E20}"/>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pic>
        <p:nvPicPr>
          <p:cNvPr id="5" name="Picture 3" descr="C:\devel\2013-biasing\PlotFluence-0.950-0.00.png">
            <a:extLst>
              <a:ext uri="{FF2B5EF4-FFF2-40B4-BE49-F238E27FC236}">
                <a16:creationId xmlns="" xmlns:a16="http://schemas.microsoft.com/office/drawing/2014/main" id="{4E44F464-B302-4E60-A93E-B669D40E5821}"/>
              </a:ext>
            </a:extLst>
          </p:cNvPr>
          <p:cNvPicPr>
            <a:picLocks noChangeAspect="1" noChangeArrowheads="1"/>
          </p:cNvPicPr>
          <p:nvPr/>
        </p:nvPicPr>
        <p:blipFill>
          <a:blip r:embed="rId3" cstate="print"/>
          <a:srcRect/>
          <a:stretch>
            <a:fillRect/>
          </a:stretch>
        </p:blipFill>
        <p:spPr bwMode="auto">
          <a:xfrm>
            <a:off x="1493658" y="2150260"/>
            <a:ext cx="2874286" cy="1788572"/>
          </a:xfrm>
          <a:prstGeom prst="rect">
            <a:avLst/>
          </a:prstGeom>
          <a:noFill/>
        </p:spPr>
      </p:pic>
      <p:cxnSp>
        <p:nvCxnSpPr>
          <p:cNvPr id="6" name="Přímá spojovací čára 13">
            <a:extLst>
              <a:ext uri="{FF2B5EF4-FFF2-40B4-BE49-F238E27FC236}">
                <a16:creationId xmlns="" xmlns:a16="http://schemas.microsoft.com/office/drawing/2014/main" id="{5944709E-67C7-45E0-A763-89094C951017}"/>
              </a:ext>
            </a:extLst>
          </p:cNvPr>
          <p:cNvCxnSpPr/>
          <p:nvPr/>
        </p:nvCxnSpPr>
        <p:spPr>
          <a:xfrm flipH="1" flipV="1">
            <a:off x="1160334" y="2030819"/>
            <a:ext cx="3640630" cy="2106236"/>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extovéPole 29">
            <a:extLst>
              <a:ext uri="{FF2B5EF4-FFF2-40B4-BE49-F238E27FC236}">
                <a16:creationId xmlns="" xmlns:a16="http://schemas.microsoft.com/office/drawing/2014/main" id="{B77B2785-4341-4226-8284-B3514A40E757}"/>
              </a:ext>
            </a:extLst>
          </p:cNvPr>
          <p:cNvSpPr txBox="1"/>
          <p:nvPr/>
        </p:nvSpPr>
        <p:spPr>
          <a:xfrm>
            <a:off x="2195736" y="1923678"/>
            <a:ext cx="1350050" cy="346249"/>
          </a:xfrm>
          <a:prstGeom prst="rect">
            <a:avLst/>
          </a:prstGeom>
          <a:noFill/>
        </p:spPr>
        <p:txBody>
          <a:bodyPr wrap="none" rtlCol="0">
            <a:spAutoFit/>
          </a:bodyPr>
          <a:lstStyle/>
          <a:p>
            <a:r>
              <a:rPr lang="en-US" sz="1650" dirty="0">
                <a:solidFill>
                  <a:schemeClr val="tx2"/>
                </a:solidFill>
              </a:rPr>
              <a:t>albedo = 0.95</a:t>
            </a:r>
          </a:p>
        </p:txBody>
      </p:sp>
      <p:sp>
        <p:nvSpPr>
          <p:cNvPr id="8" name="TextovéPole 22">
            <a:extLst>
              <a:ext uri="{FF2B5EF4-FFF2-40B4-BE49-F238E27FC236}">
                <a16:creationId xmlns="" xmlns:a16="http://schemas.microsoft.com/office/drawing/2014/main" id="{B0F84A7F-6049-49C5-972C-FF441CE02C31}"/>
              </a:ext>
            </a:extLst>
          </p:cNvPr>
          <p:cNvSpPr txBox="1"/>
          <p:nvPr/>
        </p:nvSpPr>
        <p:spPr>
          <a:xfrm rot="16200000">
            <a:off x="966714" y="2906046"/>
            <a:ext cx="708848" cy="276999"/>
          </a:xfrm>
          <a:prstGeom prst="rect">
            <a:avLst/>
          </a:prstGeom>
          <a:noFill/>
        </p:spPr>
        <p:txBody>
          <a:bodyPr wrap="none" rtlCol="0">
            <a:spAutoFit/>
          </a:bodyPr>
          <a:lstStyle/>
          <a:p>
            <a:r>
              <a:rPr lang="en-US" sz="1200" b="1" dirty="0">
                <a:solidFill>
                  <a:schemeClr val="tx2"/>
                </a:solidFill>
              </a:rPr>
              <a:t>solution</a:t>
            </a:r>
          </a:p>
        </p:txBody>
      </p:sp>
      <p:sp>
        <p:nvSpPr>
          <p:cNvPr id="9" name="TextovéPole 23">
            <a:extLst>
              <a:ext uri="{FF2B5EF4-FFF2-40B4-BE49-F238E27FC236}">
                <a16:creationId xmlns="" xmlns:a16="http://schemas.microsoft.com/office/drawing/2014/main" id="{18D949E4-3B03-43D7-A01D-A4905DF99C8C}"/>
              </a:ext>
            </a:extLst>
          </p:cNvPr>
          <p:cNvSpPr txBox="1"/>
          <p:nvPr/>
        </p:nvSpPr>
        <p:spPr>
          <a:xfrm>
            <a:off x="2681790" y="3889446"/>
            <a:ext cx="658450" cy="276999"/>
          </a:xfrm>
          <a:prstGeom prst="rect">
            <a:avLst/>
          </a:prstGeom>
          <a:noFill/>
        </p:spPr>
        <p:txBody>
          <a:bodyPr wrap="none" rtlCol="0">
            <a:spAutoFit/>
          </a:bodyPr>
          <a:lstStyle/>
          <a:p>
            <a:r>
              <a:rPr lang="en-US" sz="1200" dirty="0">
                <a:solidFill>
                  <a:schemeClr val="tx2"/>
                </a:solidFill>
              </a:rPr>
              <a:t>depth </a:t>
            </a:r>
            <a:r>
              <a:rPr lang="en-US" sz="1200" b="1" dirty="0">
                <a:solidFill>
                  <a:schemeClr val="tx2"/>
                </a:solidFill>
              </a:rPr>
              <a:t>x</a:t>
            </a:r>
          </a:p>
        </p:txBody>
      </p:sp>
      <p:grpSp>
        <p:nvGrpSpPr>
          <p:cNvPr id="10" name="Skupina 6">
            <a:extLst>
              <a:ext uri="{FF2B5EF4-FFF2-40B4-BE49-F238E27FC236}">
                <a16:creationId xmlns="" xmlns:a16="http://schemas.microsoft.com/office/drawing/2014/main" id="{8AF2259E-4EC2-469A-8D2C-C347F0A2072E}"/>
              </a:ext>
            </a:extLst>
          </p:cNvPr>
          <p:cNvGrpSpPr/>
          <p:nvPr/>
        </p:nvGrpSpPr>
        <p:grpSpPr>
          <a:xfrm>
            <a:off x="4031940" y="1923678"/>
            <a:ext cx="3780420" cy="2231337"/>
            <a:chOff x="3851920" y="1916832"/>
            <a:chExt cx="5040560" cy="2975115"/>
          </a:xfrm>
        </p:grpSpPr>
        <p:grpSp>
          <p:nvGrpSpPr>
            <p:cNvPr id="11" name="Skupina 5">
              <a:extLst>
                <a:ext uri="{FF2B5EF4-FFF2-40B4-BE49-F238E27FC236}">
                  <a16:creationId xmlns="" xmlns:a16="http://schemas.microsoft.com/office/drawing/2014/main" id="{4F2F8EED-DABE-450D-BE04-35879C31B65E}"/>
                </a:ext>
              </a:extLst>
            </p:cNvPr>
            <p:cNvGrpSpPr/>
            <p:nvPr/>
          </p:nvGrpSpPr>
          <p:grpSpPr>
            <a:xfrm>
              <a:off x="3851920" y="2059687"/>
              <a:ext cx="5040560" cy="2664296"/>
              <a:chOff x="3851920" y="2059687"/>
              <a:chExt cx="5040560" cy="2664296"/>
            </a:xfrm>
          </p:grpSpPr>
          <p:pic>
            <p:nvPicPr>
              <p:cNvPr id="14" name="Picture 4" descr="C:\devel\2013-biasing\PlotFluence-0.200-0.00.png">
                <a:extLst>
                  <a:ext uri="{FF2B5EF4-FFF2-40B4-BE49-F238E27FC236}">
                    <a16:creationId xmlns="" xmlns:a16="http://schemas.microsoft.com/office/drawing/2014/main" id="{061A1700-798F-444E-BEAD-055722A2702A}"/>
                  </a:ext>
                </a:extLst>
              </p:cNvPr>
              <p:cNvPicPr>
                <a:picLocks noChangeAspect="1" noChangeArrowheads="1"/>
              </p:cNvPicPr>
              <p:nvPr/>
            </p:nvPicPr>
            <p:blipFill>
              <a:blip r:embed="rId4" cstate="print"/>
              <a:srcRect/>
              <a:stretch>
                <a:fillRect/>
              </a:stretch>
            </p:blipFill>
            <p:spPr bwMode="auto">
              <a:xfrm>
                <a:off x="4644008" y="2203703"/>
                <a:ext cx="3893333" cy="2400000"/>
              </a:xfrm>
              <a:prstGeom prst="rect">
                <a:avLst/>
              </a:prstGeom>
              <a:noFill/>
            </p:spPr>
          </p:pic>
          <p:cxnSp>
            <p:nvCxnSpPr>
              <p:cNvPr id="15" name="Přímá spojovací čára 19">
                <a:extLst>
                  <a:ext uri="{FF2B5EF4-FFF2-40B4-BE49-F238E27FC236}">
                    <a16:creationId xmlns="" xmlns:a16="http://schemas.microsoft.com/office/drawing/2014/main" id="{B6F4DF3B-AD8D-41D0-8E32-91F68B49F1BE}"/>
                  </a:ext>
                </a:extLst>
              </p:cNvPr>
              <p:cNvCxnSpPr/>
              <p:nvPr/>
            </p:nvCxnSpPr>
            <p:spPr>
              <a:xfrm flipH="1" flipV="1">
                <a:off x="3851920" y="2059687"/>
                <a:ext cx="5040560" cy="2664296"/>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 name="TextovéPole 30">
              <a:extLst>
                <a:ext uri="{FF2B5EF4-FFF2-40B4-BE49-F238E27FC236}">
                  <a16:creationId xmlns="" xmlns:a16="http://schemas.microsoft.com/office/drawing/2014/main" id="{24960E76-D1CD-4B7E-A1D3-B0DDC6302DB0}"/>
                </a:ext>
              </a:extLst>
            </p:cNvPr>
            <p:cNvSpPr txBox="1"/>
            <p:nvPr/>
          </p:nvSpPr>
          <p:spPr>
            <a:xfrm>
              <a:off x="6012160" y="1916832"/>
              <a:ext cx="1656864" cy="461665"/>
            </a:xfrm>
            <a:prstGeom prst="rect">
              <a:avLst/>
            </a:prstGeom>
            <a:noFill/>
          </p:spPr>
          <p:txBody>
            <a:bodyPr wrap="none" rtlCol="0">
              <a:spAutoFit/>
            </a:bodyPr>
            <a:lstStyle/>
            <a:p>
              <a:r>
                <a:rPr lang="en-US" sz="1650" dirty="0" err="1">
                  <a:solidFill>
                    <a:schemeClr val="tx2"/>
                  </a:solidFill>
                </a:rPr>
                <a:t>albedo</a:t>
              </a:r>
              <a:r>
                <a:rPr lang="en-US" sz="1650" dirty="0">
                  <a:solidFill>
                    <a:schemeClr val="tx2"/>
                  </a:solidFill>
                </a:rPr>
                <a:t> = 0.2</a:t>
              </a:r>
            </a:p>
          </p:txBody>
        </p:sp>
        <p:sp>
          <p:nvSpPr>
            <p:cNvPr id="13" name="TextovéPole 24">
              <a:extLst>
                <a:ext uri="{FF2B5EF4-FFF2-40B4-BE49-F238E27FC236}">
                  <a16:creationId xmlns="" xmlns:a16="http://schemas.microsoft.com/office/drawing/2014/main" id="{FB241BFE-0173-4D65-8C05-297D30A97E47}"/>
                </a:ext>
              </a:extLst>
            </p:cNvPr>
            <p:cNvSpPr txBox="1"/>
            <p:nvPr/>
          </p:nvSpPr>
          <p:spPr>
            <a:xfrm>
              <a:off x="6228184" y="4522615"/>
              <a:ext cx="877933" cy="369332"/>
            </a:xfrm>
            <a:prstGeom prst="rect">
              <a:avLst/>
            </a:prstGeom>
            <a:noFill/>
          </p:spPr>
          <p:txBody>
            <a:bodyPr wrap="none" rtlCol="0">
              <a:spAutoFit/>
            </a:bodyPr>
            <a:lstStyle/>
            <a:p>
              <a:r>
                <a:rPr lang="en-US" sz="1200" dirty="0">
                  <a:solidFill>
                    <a:schemeClr val="tx2"/>
                  </a:solidFill>
                </a:rPr>
                <a:t>depth</a:t>
              </a:r>
              <a:r>
                <a:rPr lang="en-US" sz="1200" b="1" dirty="0">
                  <a:solidFill>
                    <a:schemeClr val="tx2"/>
                  </a:solidFill>
                </a:rPr>
                <a:t> x</a:t>
              </a:r>
            </a:p>
          </p:txBody>
        </p:sp>
      </p:grpSp>
    </p:spTree>
    <p:extLst>
      <p:ext uri="{BB962C8B-B14F-4D97-AF65-F5344CB8AC3E}">
        <p14:creationId xmlns:p14="http://schemas.microsoft.com/office/powerpoint/2010/main" val="300522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4379F-9249-4954-BFB2-AADA40813A98}"/>
              </a:ext>
            </a:extLst>
          </p:cNvPr>
          <p:cNvSpPr>
            <a:spLocks noGrp="1"/>
          </p:cNvSpPr>
          <p:nvPr>
            <p:ph type="title"/>
          </p:nvPr>
        </p:nvSpPr>
        <p:spPr/>
        <p:txBody>
          <a:bodyPr/>
          <a:lstStyle/>
          <a:p>
            <a:r>
              <a:rPr lang="en-US" dirty="0"/>
              <a:t>Zero-variance path sampling in volumes</a:t>
            </a:r>
          </a:p>
        </p:txBody>
      </p:sp>
      <p:sp>
        <p:nvSpPr>
          <p:cNvPr id="3" name="Footer Placeholder 2">
            <a:extLst>
              <a:ext uri="{FF2B5EF4-FFF2-40B4-BE49-F238E27FC236}">
                <a16:creationId xmlns="" xmlns:a16="http://schemas.microsoft.com/office/drawing/2014/main" id="{FAD990FA-CCA0-4F83-8920-9D8E5023085C}"/>
              </a:ext>
            </a:extLst>
          </p:cNvPr>
          <p:cNvSpPr>
            <a:spLocks noGrp="1"/>
          </p:cNvSpPr>
          <p:nvPr>
            <p:ph type="ftr" sz="quarter" idx="3"/>
          </p:nvPr>
        </p:nvSpPr>
        <p:spPr/>
        <p:txBody>
          <a:bodyPr/>
          <a:lstStyle/>
          <a:p>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4" name="Content Placeholder 3">
            <a:extLst>
              <a:ext uri="{FF2B5EF4-FFF2-40B4-BE49-F238E27FC236}">
                <a16:creationId xmlns="" xmlns:a16="http://schemas.microsoft.com/office/drawing/2014/main" id="{566EF015-C088-4970-B381-6363FB4FE7DC}"/>
              </a:ext>
            </a:extLst>
          </p:cNvPr>
          <p:cNvSpPr>
            <a:spLocks noGrp="1"/>
          </p:cNvSpPr>
          <p:nvPr>
            <p:ph idx="1"/>
          </p:nvPr>
        </p:nvSpPr>
        <p:spPr/>
        <p:txBody>
          <a:bodyPr/>
          <a:lstStyle/>
          <a:p>
            <a:r>
              <a:rPr lang="en-US" dirty="0"/>
              <a:t>A theoretical framework for path guiding</a:t>
            </a:r>
          </a:p>
          <a:p>
            <a:endParaRPr lang="en-US" dirty="0"/>
          </a:p>
          <a:p>
            <a:r>
              <a:rPr lang="en-US" dirty="0"/>
              <a:t>Set of </a:t>
            </a:r>
            <a:r>
              <a:rPr lang="en-US" b="1" dirty="0"/>
              <a:t>local sampling rules</a:t>
            </a:r>
            <a:r>
              <a:rPr lang="en-US" dirty="0"/>
              <a:t> yielding </a:t>
            </a:r>
            <a:r>
              <a:rPr lang="en-US" b="1" dirty="0"/>
              <a:t>globally optimal path sampling</a:t>
            </a:r>
            <a:r>
              <a:rPr lang="en-US" dirty="0"/>
              <a:t> </a:t>
            </a:r>
          </a:p>
        </p:txBody>
      </p:sp>
      <p:pic>
        <p:nvPicPr>
          <p:cNvPr id="5" name="Picture 4">
            <a:extLst>
              <a:ext uri="{FF2B5EF4-FFF2-40B4-BE49-F238E27FC236}">
                <a16:creationId xmlns="" xmlns:a16="http://schemas.microsoft.com/office/drawing/2014/main" id="{39C39AE7-D918-4789-B437-BE7A64B08E5E}"/>
              </a:ext>
            </a:extLst>
          </p:cNvPr>
          <p:cNvPicPr>
            <a:picLocks noChangeAspect="1"/>
          </p:cNvPicPr>
          <p:nvPr/>
        </p:nvPicPr>
        <p:blipFill>
          <a:blip r:embed="rId3"/>
          <a:stretch>
            <a:fillRect/>
          </a:stretch>
        </p:blipFill>
        <p:spPr>
          <a:xfrm>
            <a:off x="201478" y="2292846"/>
            <a:ext cx="8779790" cy="1196368"/>
          </a:xfrm>
          <a:prstGeom prst="rect">
            <a:avLst/>
          </a:prstGeom>
        </p:spPr>
      </p:pic>
      <p:sp>
        <p:nvSpPr>
          <p:cNvPr id="6" name="Rectangle 5">
            <a:extLst>
              <a:ext uri="{FF2B5EF4-FFF2-40B4-BE49-F238E27FC236}">
                <a16:creationId xmlns="" xmlns:a16="http://schemas.microsoft.com/office/drawing/2014/main" id="{82966A94-0566-47D2-902A-E6410CCC49DA}"/>
              </a:ext>
            </a:extLst>
          </p:cNvPr>
          <p:cNvSpPr/>
          <p:nvPr/>
        </p:nvSpPr>
        <p:spPr>
          <a:xfrm>
            <a:off x="201478" y="2231756"/>
            <a:ext cx="2650210" cy="14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234EE2A1-EF2D-40B6-922A-68CE5A5D47EB}"/>
              </a:ext>
            </a:extLst>
          </p:cNvPr>
          <p:cNvSpPr/>
          <p:nvPr/>
        </p:nvSpPr>
        <p:spPr>
          <a:xfrm>
            <a:off x="3068664" y="2231756"/>
            <a:ext cx="1942454" cy="14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FD526FF3-F166-4195-A3CF-6A9B5D9D86BC}"/>
              </a:ext>
            </a:extLst>
          </p:cNvPr>
          <p:cNvSpPr/>
          <p:nvPr/>
        </p:nvSpPr>
        <p:spPr>
          <a:xfrm>
            <a:off x="5011118" y="2150986"/>
            <a:ext cx="1942454" cy="14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90DCF72C-F03D-45FE-9F6A-243F543DE025}"/>
              </a:ext>
            </a:extLst>
          </p:cNvPr>
          <p:cNvSpPr/>
          <p:nvPr/>
        </p:nvSpPr>
        <p:spPr>
          <a:xfrm>
            <a:off x="7128191" y="2231558"/>
            <a:ext cx="1942454" cy="1480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3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kt 44"/>
          <p:cNvGraphicFramePr>
            <a:graphicFrameLocks noChangeAspect="1"/>
          </p:cNvGraphicFramePr>
          <p:nvPr>
            <p:extLst/>
          </p:nvPr>
        </p:nvGraphicFramePr>
        <p:xfrm>
          <a:off x="2542262" y="1056661"/>
          <a:ext cx="4379119" cy="1137047"/>
        </p:xfrm>
        <a:graphic>
          <a:graphicData uri="http://schemas.openxmlformats.org/presentationml/2006/ole">
            <mc:AlternateContent xmlns:mc="http://schemas.openxmlformats.org/markup-compatibility/2006">
              <mc:Choice xmlns:v="urn:schemas-microsoft-com:vml" Requires="v">
                <p:oleObj spid="_x0000_s7262" name="Rovnice" r:id="rId4" imgW="2654280" imgH="685800" progId="Equation.3">
                  <p:embed/>
                </p:oleObj>
              </mc:Choice>
              <mc:Fallback>
                <p:oleObj name="Rovnice" r:id="rId4" imgW="2654280" imgH="685800" progId="Equation.3">
                  <p:embed/>
                  <p:pic>
                    <p:nvPicPr>
                      <p:cNvPr id="45" name="Objekt 44"/>
                      <p:cNvPicPr>
                        <a:picLocks noChangeAspect="1" noChangeArrowheads="1"/>
                      </p:cNvPicPr>
                      <p:nvPr/>
                    </p:nvPicPr>
                    <p:blipFill>
                      <a:blip r:embed="rId5"/>
                      <a:srcRect/>
                      <a:stretch>
                        <a:fillRect/>
                      </a:stretch>
                    </p:blipFill>
                    <p:spPr bwMode="auto">
                      <a:xfrm>
                        <a:off x="2542262" y="1056661"/>
                        <a:ext cx="4379119" cy="113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9" name="Skupina 18"/>
          <p:cNvGrpSpPr/>
          <p:nvPr/>
        </p:nvGrpSpPr>
        <p:grpSpPr>
          <a:xfrm>
            <a:off x="2108560" y="2733768"/>
            <a:ext cx="5001722" cy="1836204"/>
            <a:chOff x="2007494" y="3645024"/>
            <a:chExt cx="5228802" cy="2448272"/>
          </a:xfrm>
        </p:grpSpPr>
        <p:sp>
          <p:nvSpPr>
            <p:cNvPr id="20" name="Obdélník 19"/>
            <p:cNvSpPr/>
            <p:nvPr/>
          </p:nvSpPr>
          <p:spPr>
            <a:xfrm flipV="1">
              <a:off x="2097513" y="3645024"/>
              <a:ext cx="4996040" cy="2448272"/>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70C0"/>
                </a:solidFill>
              </a:endParaRPr>
            </a:p>
          </p:txBody>
        </p:sp>
        <p:cxnSp>
          <p:nvCxnSpPr>
            <p:cNvPr id="21" name="Přímá spojovací čára 11"/>
            <p:cNvCxnSpPr/>
            <p:nvPr/>
          </p:nvCxnSpPr>
          <p:spPr>
            <a:xfrm>
              <a:off x="2007494" y="3645024"/>
              <a:ext cx="5228802"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cxnSp>
        <p:nvCxnSpPr>
          <p:cNvPr id="41" name="Přímá spojnice 40"/>
          <p:cNvCxnSpPr/>
          <p:nvPr/>
        </p:nvCxnSpPr>
        <p:spPr>
          <a:xfrm flipH="1" flipV="1">
            <a:off x="3653898" y="2848516"/>
            <a:ext cx="1367289" cy="1104524"/>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en-US" dirty="0"/>
              <a:t>Distance sampling</a:t>
            </a:r>
            <a:endParaRPr lang="cs-CZ" dirty="0"/>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grpSp>
        <p:nvGrpSpPr>
          <p:cNvPr id="23" name="Skupina 22"/>
          <p:cNvGrpSpPr/>
          <p:nvPr/>
        </p:nvGrpSpPr>
        <p:grpSpPr>
          <a:xfrm>
            <a:off x="4431687" y="3476868"/>
            <a:ext cx="666286" cy="553045"/>
            <a:chOff x="1763689" y="4635823"/>
            <a:chExt cx="888381" cy="737393"/>
          </a:xfrm>
        </p:grpSpPr>
        <p:cxnSp>
          <p:nvCxnSpPr>
            <p:cNvPr id="24" name="Přímá spojnice 23"/>
            <p:cNvCxnSpPr>
              <a:stCxn id="25" idx="1"/>
            </p:cNvCxnSpPr>
            <p:nvPr/>
          </p:nvCxnSpPr>
          <p:spPr>
            <a:xfrm flipH="1" flipV="1">
              <a:off x="1763689" y="463582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Ovál 24"/>
            <p:cNvSpPr/>
            <p:nvPr/>
          </p:nvSpPr>
          <p:spPr>
            <a:xfrm>
              <a:off x="2531732" y="525287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grpSp>
      <p:grpSp>
        <p:nvGrpSpPr>
          <p:cNvPr id="26" name="Skupina 25"/>
          <p:cNvGrpSpPr/>
          <p:nvPr/>
        </p:nvGrpSpPr>
        <p:grpSpPr>
          <a:xfrm>
            <a:off x="5052846" y="2750659"/>
            <a:ext cx="209741" cy="1171241"/>
            <a:chOff x="2591901" y="3667546"/>
            <a:chExt cx="279655" cy="1561654"/>
          </a:xfrm>
        </p:grpSpPr>
        <p:cxnSp>
          <p:nvCxnSpPr>
            <p:cNvPr id="27" name="Přímá spojnice se šipkou 26"/>
            <p:cNvCxnSpPr/>
            <p:nvPr/>
          </p:nvCxnSpPr>
          <p:spPr>
            <a:xfrm flipV="1">
              <a:off x="2591901" y="3667546"/>
              <a:ext cx="0" cy="156165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kt 27"/>
            <p:cNvGraphicFramePr>
              <a:graphicFrameLocks noChangeAspect="1"/>
            </p:cNvGraphicFramePr>
            <p:nvPr>
              <p:extLst/>
            </p:nvPr>
          </p:nvGraphicFramePr>
          <p:xfrm>
            <a:off x="2592156" y="4273153"/>
            <a:ext cx="279400" cy="307975"/>
          </p:xfrm>
          <a:graphic>
            <a:graphicData uri="http://schemas.openxmlformats.org/presentationml/2006/ole">
              <mc:AlternateContent xmlns:mc="http://schemas.openxmlformats.org/markup-compatibility/2006">
                <mc:Choice xmlns:v="urn:schemas-microsoft-com:vml" Requires="v">
                  <p:oleObj spid="_x0000_s7263" name="Rovnice" r:id="rId6" imgW="126720" imgH="139680" progId="Equation.3">
                    <p:embed/>
                  </p:oleObj>
                </mc:Choice>
                <mc:Fallback>
                  <p:oleObj name="Rovnice" r:id="rId6" imgW="126720" imgH="139680" progId="Equation.3">
                    <p:embed/>
                    <p:pic>
                      <p:nvPicPr>
                        <p:cNvPr id="28" name="Objekt 27"/>
                        <p:cNvPicPr>
                          <a:picLocks noChangeAspect="1" noChangeArrowheads="1"/>
                        </p:cNvPicPr>
                        <p:nvPr/>
                      </p:nvPicPr>
                      <p:blipFill>
                        <a:blip r:embed="rId7"/>
                        <a:srcRect/>
                        <a:stretch>
                          <a:fillRect/>
                        </a:stretch>
                      </p:blipFill>
                      <p:spPr bwMode="auto">
                        <a:xfrm>
                          <a:off x="2592156" y="4273153"/>
                          <a:ext cx="27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9" name="Skupina 28"/>
          <p:cNvGrpSpPr/>
          <p:nvPr/>
        </p:nvGrpSpPr>
        <p:grpSpPr>
          <a:xfrm>
            <a:off x="4626006" y="3332287"/>
            <a:ext cx="756084" cy="967655"/>
            <a:chOff x="2022782" y="4443050"/>
            <a:chExt cx="1008112" cy="1290206"/>
          </a:xfrm>
        </p:grpSpPr>
        <p:sp>
          <p:nvSpPr>
            <p:cNvPr id="30" name="Oblouk 29"/>
            <p:cNvSpPr/>
            <p:nvPr/>
          </p:nvSpPr>
          <p:spPr>
            <a:xfrm>
              <a:off x="2022782" y="4725144"/>
              <a:ext cx="1008112" cy="1008112"/>
            </a:xfrm>
            <a:prstGeom prst="arc">
              <a:avLst>
                <a:gd name="adj1" fmla="val 13299327"/>
                <a:gd name="adj2" fmla="val 1656370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graphicFrame>
          <p:nvGraphicFramePr>
            <p:cNvPr id="31" name="Objekt 30"/>
            <p:cNvGraphicFramePr>
              <a:graphicFrameLocks noChangeAspect="1"/>
            </p:cNvGraphicFramePr>
            <p:nvPr>
              <p:extLst/>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7264" name="Rovnice" r:id="rId8" imgW="152280" imgH="164880" progId="Equation.3">
                    <p:embed/>
                  </p:oleObj>
                </mc:Choice>
                <mc:Fallback>
                  <p:oleObj name="Rovnice" r:id="rId8" imgW="152280" imgH="164880" progId="Equation.3">
                    <p:embed/>
                    <p:pic>
                      <p:nvPicPr>
                        <p:cNvPr id="31" name="Objekt 30"/>
                        <p:cNvPicPr>
                          <a:picLocks noChangeAspect="1" noChangeArrowheads="1"/>
                        </p:cNvPicPr>
                        <p:nvPr/>
                      </p:nvPicPr>
                      <p:blipFill>
                        <a:blip r:embed="rId9"/>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5" name="TextovéPole 34"/>
          <p:cNvSpPr txBox="1"/>
          <p:nvPr/>
        </p:nvSpPr>
        <p:spPr>
          <a:xfrm>
            <a:off x="3512001" y="1437624"/>
            <a:ext cx="1427805" cy="300082"/>
          </a:xfrm>
          <a:prstGeom prst="rect">
            <a:avLst/>
          </a:prstGeom>
          <a:noFill/>
        </p:spPr>
        <p:txBody>
          <a:bodyPr wrap="square" rtlCol="0">
            <a:spAutoFit/>
          </a:bodyPr>
          <a:lstStyle/>
          <a:p>
            <a:pPr algn="r"/>
            <a:r>
              <a:rPr lang="en-US" sz="1350" b="1" dirty="0">
                <a:solidFill>
                  <a:srgbClr val="00B050"/>
                </a:solidFill>
              </a:rPr>
              <a:t>transmittance</a:t>
            </a:r>
          </a:p>
        </p:txBody>
      </p:sp>
      <p:cxnSp>
        <p:nvCxnSpPr>
          <p:cNvPr id="36" name="Přímá spojnice 35"/>
          <p:cNvCxnSpPr/>
          <p:nvPr/>
        </p:nvCxnSpPr>
        <p:spPr>
          <a:xfrm>
            <a:off x="3731553" y="1437624"/>
            <a:ext cx="102611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4826025" y="1437624"/>
            <a:ext cx="1204138" cy="300082"/>
          </a:xfrm>
          <a:prstGeom prst="rect">
            <a:avLst/>
          </a:prstGeom>
          <a:noFill/>
        </p:spPr>
        <p:txBody>
          <a:bodyPr wrap="square" rtlCol="0">
            <a:spAutoFit/>
          </a:bodyPr>
          <a:lstStyle/>
          <a:p>
            <a:pPr algn="ctr"/>
            <a:r>
              <a:rPr lang="en-US" sz="1350" b="1" dirty="0">
                <a:solidFill>
                  <a:srgbClr val="C00000"/>
                </a:solidFill>
              </a:rPr>
              <a:t>solution</a:t>
            </a:r>
          </a:p>
        </p:txBody>
      </p:sp>
      <p:cxnSp>
        <p:nvCxnSpPr>
          <p:cNvPr id="39" name="Přímá spojnice 38"/>
          <p:cNvCxnSpPr/>
          <p:nvPr/>
        </p:nvCxnSpPr>
        <p:spPr>
          <a:xfrm>
            <a:off x="4826025" y="1437624"/>
            <a:ext cx="12041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Ovál 41"/>
          <p:cNvSpPr/>
          <p:nvPr/>
        </p:nvSpPr>
        <p:spPr>
          <a:xfrm>
            <a:off x="3882154" y="3019447"/>
            <a:ext cx="90254" cy="90254"/>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sp>
        <p:nvSpPr>
          <p:cNvPr id="43" name="Levá složená závorka 42"/>
          <p:cNvSpPr/>
          <p:nvPr/>
        </p:nvSpPr>
        <p:spPr>
          <a:xfrm rot="18508438">
            <a:off x="4400273" y="2912151"/>
            <a:ext cx="56691" cy="1359693"/>
          </a:xfrm>
          <a:prstGeom prst="leftBrac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graphicFrame>
        <p:nvGraphicFramePr>
          <p:cNvPr id="44" name="Objekt 43"/>
          <p:cNvGraphicFramePr>
            <a:graphicFrameLocks noChangeAspect="1"/>
          </p:cNvGraphicFramePr>
          <p:nvPr>
            <p:extLst/>
          </p:nvPr>
        </p:nvGraphicFramePr>
        <p:xfrm>
          <a:off x="4246960" y="3600450"/>
          <a:ext cx="189309" cy="229791"/>
        </p:xfrm>
        <a:graphic>
          <a:graphicData uri="http://schemas.openxmlformats.org/presentationml/2006/ole">
            <mc:AlternateContent xmlns:mc="http://schemas.openxmlformats.org/markup-compatibility/2006">
              <mc:Choice xmlns:v="urn:schemas-microsoft-com:vml" Requires="v">
                <p:oleObj spid="_x0000_s7265" name="Rovnice" r:id="rId10" imgW="114120" imgH="139680" progId="Equation.3">
                  <p:embed/>
                </p:oleObj>
              </mc:Choice>
              <mc:Fallback>
                <p:oleObj name="Rovnice" r:id="rId10" imgW="114120" imgH="139680" progId="Equation.3">
                  <p:embed/>
                  <p:pic>
                    <p:nvPicPr>
                      <p:cNvPr id="44" name="Objekt 43"/>
                      <p:cNvPicPr>
                        <a:picLocks noChangeAspect="1" noChangeArrowheads="1"/>
                      </p:cNvPicPr>
                      <p:nvPr/>
                    </p:nvPicPr>
                    <p:blipFill>
                      <a:blip r:embed="rId11"/>
                      <a:srcRect/>
                      <a:stretch>
                        <a:fillRect/>
                      </a:stretch>
                    </p:blipFill>
                    <p:spPr bwMode="auto">
                      <a:xfrm>
                        <a:off x="4246960" y="3600450"/>
                        <a:ext cx="189309" cy="229791"/>
                      </a:xfrm>
                      <a:prstGeom prst="rect">
                        <a:avLst/>
                      </a:prstGeom>
                      <a:noFill/>
                      <a:ln>
                        <a:noFill/>
                      </a:ln>
                      <a:extLst/>
                    </p:spPr>
                  </p:pic>
                </p:oleObj>
              </mc:Fallback>
            </mc:AlternateContent>
          </a:graphicData>
        </a:graphic>
      </p:graphicFrame>
      <p:sp>
        <p:nvSpPr>
          <p:cNvPr id="46" name="TextovéPole 45"/>
          <p:cNvSpPr txBox="1"/>
          <p:nvPr/>
        </p:nvSpPr>
        <p:spPr>
          <a:xfrm>
            <a:off x="5214603" y="2193708"/>
            <a:ext cx="1674946" cy="369332"/>
          </a:xfrm>
          <a:prstGeom prst="rect">
            <a:avLst/>
          </a:prstGeom>
          <a:noFill/>
        </p:spPr>
        <p:txBody>
          <a:bodyPr wrap="none" rtlCol="0">
            <a:spAutoFit/>
          </a:bodyPr>
          <a:lstStyle/>
          <a:p>
            <a:r>
              <a:rPr lang="en-US" dirty="0">
                <a:solidFill>
                  <a:schemeClr val="tx2"/>
                </a:solidFill>
              </a:rPr>
              <a:t>path stretching!</a:t>
            </a:r>
            <a:endParaRPr lang="cs-CZ" dirty="0">
              <a:solidFill>
                <a:schemeClr val="tx2"/>
              </a:solidFill>
            </a:endParaRPr>
          </a:p>
        </p:txBody>
      </p:sp>
    </p:spTree>
    <p:extLst>
      <p:ext uri="{BB962C8B-B14F-4D97-AF65-F5344CB8AC3E}">
        <p14:creationId xmlns:p14="http://schemas.microsoft.com/office/powerpoint/2010/main" val="5181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kt 44"/>
          <p:cNvGraphicFramePr>
            <a:graphicFrameLocks noChangeAspect="1"/>
          </p:cNvGraphicFramePr>
          <p:nvPr>
            <p:extLst/>
          </p:nvPr>
        </p:nvGraphicFramePr>
        <p:xfrm>
          <a:off x="3598069" y="1167595"/>
          <a:ext cx="1947863" cy="716756"/>
        </p:xfrm>
        <a:graphic>
          <a:graphicData uri="http://schemas.openxmlformats.org/presentationml/2006/ole">
            <mc:AlternateContent xmlns:mc="http://schemas.openxmlformats.org/markup-compatibility/2006">
              <mc:Choice xmlns:v="urn:schemas-microsoft-com:vml" Requires="v">
                <p:oleObj spid="_x0000_s8240" name="Rovnice" r:id="rId4" imgW="1180800" imgH="431640" progId="Equation.3">
                  <p:embed/>
                </p:oleObj>
              </mc:Choice>
              <mc:Fallback>
                <p:oleObj name="Rovnice" r:id="rId4" imgW="1180800" imgH="431640" progId="Equation.3">
                  <p:embed/>
                  <p:pic>
                    <p:nvPicPr>
                      <p:cNvPr id="45" name="Objekt 44"/>
                      <p:cNvPicPr>
                        <a:picLocks noChangeAspect="1" noChangeArrowheads="1"/>
                      </p:cNvPicPr>
                      <p:nvPr/>
                    </p:nvPicPr>
                    <p:blipFill>
                      <a:blip r:embed="rId5"/>
                      <a:srcRect/>
                      <a:stretch>
                        <a:fillRect/>
                      </a:stretch>
                    </p:blipFill>
                    <p:spPr bwMode="auto">
                      <a:xfrm>
                        <a:off x="3598069" y="1167595"/>
                        <a:ext cx="1947863" cy="716756"/>
                      </a:xfrm>
                      <a:prstGeom prst="rect">
                        <a:avLst/>
                      </a:prstGeom>
                      <a:noFill/>
                      <a:ln>
                        <a:solidFill>
                          <a:schemeClr val="tx2"/>
                        </a:solidFill>
                      </a:ln>
                    </p:spPr>
                  </p:pic>
                </p:oleObj>
              </mc:Fallback>
            </mc:AlternateContent>
          </a:graphicData>
        </a:graphic>
      </p:graphicFrame>
      <p:sp>
        <p:nvSpPr>
          <p:cNvPr id="20" name="Obdélník 19"/>
          <p:cNvSpPr/>
          <p:nvPr/>
        </p:nvSpPr>
        <p:spPr>
          <a:xfrm flipV="1">
            <a:off x="2194671" y="2733768"/>
            <a:ext cx="4779068" cy="1836204"/>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70C0"/>
              </a:solidFill>
            </a:endParaRPr>
          </a:p>
        </p:txBody>
      </p:sp>
      <p:cxnSp>
        <p:nvCxnSpPr>
          <p:cNvPr id="21" name="Přímá spojovací čára 11"/>
          <p:cNvCxnSpPr/>
          <p:nvPr/>
        </p:nvCxnSpPr>
        <p:spPr>
          <a:xfrm>
            <a:off x="2108560" y="2733768"/>
            <a:ext cx="5001722"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2" name="Nadpis 1"/>
          <p:cNvSpPr>
            <a:spLocks noGrp="1"/>
          </p:cNvSpPr>
          <p:nvPr>
            <p:ph type="title"/>
          </p:nvPr>
        </p:nvSpPr>
        <p:spPr/>
        <p:txBody>
          <a:bodyPr/>
          <a:lstStyle/>
          <a:p>
            <a:r>
              <a:rPr lang="en-US" dirty="0"/>
              <a:t>Directional distribution</a:t>
            </a:r>
            <a:endParaRPr lang="cs-CZ" dirty="0"/>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
        <p:nvSpPr>
          <p:cNvPr id="25" name="Ovál 24"/>
          <p:cNvSpPr/>
          <p:nvPr/>
        </p:nvSpPr>
        <p:spPr>
          <a:xfrm>
            <a:off x="5007718" y="3939658"/>
            <a:ext cx="90254" cy="90254"/>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cxnSp>
        <p:nvCxnSpPr>
          <p:cNvPr id="32" name="Přímá spojnice 31"/>
          <p:cNvCxnSpPr/>
          <p:nvPr/>
        </p:nvCxnSpPr>
        <p:spPr>
          <a:xfrm flipH="1" flipV="1">
            <a:off x="4431686" y="3476867"/>
            <a:ext cx="589250" cy="476009"/>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Skupina 28">
            <a:extLst>
              <a:ext uri="{FF2B5EF4-FFF2-40B4-BE49-F238E27FC236}">
                <a16:creationId xmlns="" xmlns:a16="http://schemas.microsoft.com/office/drawing/2014/main" id="{F79894B8-3700-4919-AF63-7EE546373BC1}"/>
              </a:ext>
            </a:extLst>
          </p:cNvPr>
          <p:cNvGrpSpPr/>
          <p:nvPr/>
        </p:nvGrpSpPr>
        <p:grpSpPr>
          <a:xfrm>
            <a:off x="4626006" y="3332287"/>
            <a:ext cx="756084" cy="967655"/>
            <a:chOff x="2022782" y="4443050"/>
            <a:chExt cx="1008112" cy="1290206"/>
          </a:xfrm>
        </p:grpSpPr>
        <p:sp>
          <p:nvSpPr>
            <p:cNvPr id="12" name="Oblouk 29">
              <a:extLst>
                <a:ext uri="{FF2B5EF4-FFF2-40B4-BE49-F238E27FC236}">
                  <a16:creationId xmlns="" xmlns:a16="http://schemas.microsoft.com/office/drawing/2014/main" id="{822E0392-BE9B-485F-A784-CA856477358B}"/>
                </a:ext>
              </a:extLst>
            </p:cNvPr>
            <p:cNvSpPr/>
            <p:nvPr/>
          </p:nvSpPr>
          <p:spPr>
            <a:xfrm>
              <a:off x="2022782" y="4725144"/>
              <a:ext cx="1008112" cy="1008112"/>
            </a:xfrm>
            <a:prstGeom prst="arc">
              <a:avLst>
                <a:gd name="adj1" fmla="val 13299327"/>
                <a:gd name="adj2" fmla="val 16416176"/>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graphicFrame>
          <p:nvGraphicFramePr>
            <p:cNvPr id="13" name="Objekt 30">
              <a:extLst>
                <a:ext uri="{FF2B5EF4-FFF2-40B4-BE49-F238E27FC236}">
                  <a16:creationId xmlns="" xmlns:a16="http://schemas.microsoft.com/office/drawing/2014/main" id="{DF71543A-4E65-4F19-BDFE-4D2DF5E57898}"/>
                </a:ext>
              </a:extLst>
            </p:cNvPr>
            <p:cNvGraphicFramePr>
              <a:graphicFrameLocks noChangeAspect="1"/>
            </p:cNvGraphicFramePr>
            <p:nvPr>
              <p:extLst/>
            </p:nvPr>
          </p:nvGraphicFramePr>
          <p:xfrm>
            <a:off x="2118939" y="4443050"/>
            <a:ext cx="334962" cy="363537"/>
          </p:xfrm>
          <a:graphic>
            <a:graphicData uri="http://schemas.openxmlformats.org/presentationml/2006/ole">
              <mc:AlternateContent xmlns:mc="http://schemas.openxmlformats.org/markup-compatibility/2006">
                <mc:Choice xmlns:v="urn:schemas-microsoft-com:vml" Requires="v">
                  <p:oleObj spid="_x0000_s8241" name="Rovnice" r:id="rId6" imgW="152280" imgH="164880" progId="Equation.3">
                    <p:embed/>
                  </p:oleObj>
                </mc:Choice>
                <mc:Fallback>
                  <p:oleObj name="Rovnice" r:id="rId6" imgW="152280" imgH="164880" progId="Equation.3">
                    <p:embed/>
                    <p:pic>
                      <p:nvPicPr>
                        <p:cNvPr id="31" name="Objekt 30"/>
                        <p:cNvPicPr>
                          <a:picLocks noChangeAspect="1" noChangeArrowheads="1"/>
                        </p:cNvPicPr>
                        <p:nvPr/>
                      </p:nvPicPr>
                      <p:blipFill>
                        <a:blip r:embed="rId7"/>
                        <a:srcRect/>
                        <a:stretch>
                          <a:fillRect/>
                        </a:stretch>
                      </p:blipFill>
                      <p:spPr bwMode="auto">
                        <a:xfrm>
                          <a:off x="2118939" y="4443050"/>
                          <a:ext cx="334962"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6" name="Přímá spojnice se šipkou 26">
            <a:extLst>
              <a:ext uri="{FF2B5EF4-FFF2-40B4-BE49-F238E27FC236}">
                <a16:creationId xmlns="" xmlns:a16="http://schemas.microsoft.com/office/drawing/2014/main" id="{1932D968-4839-4D0F-9271-A23C0982C49B}"/>
              </a:ext>
            </a:extLst>
          </p:cNvPr>
          <p:cNvCxnSpPr/>
          <p:nvPr/>
        </p:nvCxnSpPr>
        <p:spPr>
          <a:xfrm flipV="1">
            <a:off x="5052846" y="2750659"/>
            <a:ext cx="0" cy="1171241"/>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4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Directional distribution</a:t>
            </a:r>
          </a:p>
        </p:txBody>
      </p:sp>
      <p:sp>
        <p:nvSpPr>
          <p:cNvPr id="4" name="Zástupný symbol pro zápatí 3"/>
          <p:cNvSpPr>
            <a:spLocks noGrp="1"/>
          </p:cNvSpPr>
          <p:nvPr>
            <p:ph type="ftr" sz="quarter" idx="11"/>
          </p:nvPr>
        </p:nvSpPr>
        <p:spPr/>
        <p:txBody>
          <a:bodyPr/>
          <a:lstStyle/>
          <a:p>
            <a:pPr>
              <a:defRPr/>
            </a:pPr>
            <a:r>
              <a:rPr lang="en-US" altLang="en-US"/>
              <a:t>MC methods for volumetric light transport – zero variance-based sampling schekems (a.k.a. path guiding)</a:t>
            </a:r>
          </a:p>
        </p:txBody>
      </p:sp>
      <p:pic>
        <p:nvPicPr>
          <p:cNvPr id="317442" name="Picture 2" descr="C:\devel\2013-biasing\DwivediDirPdf-0.200.png"/>
          <p:cNvPicPr>
            <a:picLocks noChangeAspect="1" noChangeArrowheads="1"/>
          </p:cNvPicPr>
          <p:nvPr/>
        </p:nvPicPr>
        <p:blipFill>
          <a:blip r:embed="rId4" cstate="print"/>
          <a:srcRect/>
          <a:stretch>
            <a:fillRect/>
          </a:stretch>
        </p:blipFill>
        <p:spPr bwMode="auto">
          <a:xfrm>
            <a:off x="4842031" y="2417428"/>
            <a:ext cx="2742857" cy="1843810"/>
          </a:xfrm>
          <a:prstGeom prst="rect">
            <a:avLst/>
          </a:prstGeom>
          <a:noFill/>
        </p:spPr>
      </p:pic>
      <p:pic>
        <p:nvPicPr>
          <p:cNvPr id="317443" name="Picture 3" descr="C:\devel\2013-biasing\DwivediDirPdf-0.950.png"/>
          <p:cNvPicPr>
            <a:picLocks noChangeAspect="1" noChangeArrowheads="1"/>
          </p:cNvPicPr>
          <p:nvPr/>
        </p:nvPicPr>
        <p:blipFill>
          <a:blip r:embed="rId5" cstate="print"/>
          <a:srcRect/>
          <a:stretch>
            <a:fillRect/>
          </a:stretch>
        </p:blipFill>
        <p:spPr bwMode="auto">
          <a:xfrm>
            <a:off x="1493658" y="2409732"/>
            <a:ext cx="2754306" cy="1851506"/>
          </a:xfrm>
          <a:prstGeom prst="rect">
            <a:avLst/>
          </a:prstGeom>
          <a:noFill/>
        </p:spPr>
      </p:pic>
      <p:sp>
        <p:nvSpPr>
          <p:cNvPr id="10" name="TextovéPole 9"/>
          <p:cNvSpPr txBox="1"/>
          <p:nvPr/>
        </p:nvSpPr>
        <p:spPr>
          <a:xfrm>
            <a:off x="2195736" y="1986268"/>
            <a:ext cx="1367682" cy="346249"/>
          </a:xfrm>
          <a:prstGeom prst="rect">
            <a:avLst/>
          </a:prstGeom>
          <a:noFill/>
        </p:spPr>
        <p:txBody>
          <a:bodyPr wrap="none" rtlCol="0">
            <a:spAutoFit/>
          </a:bodyPr>
          <a:lstStyle/>
          <a:p>
            <a:r>
              <a:rPr lang="en-US" sz="1650" b="1" dirty="0">
                <a:solidFill>
                  <a:schemeClr val="tx2"/>
                </a:solidFill>
              </a:rPr>
              <a:t>albedo = 0.95</a:t>
            </a:r>
          </a:p>
        </p:txBody>
      </p:sp>
      <p:sp>
        <p:nvSpPr>
          <p:cNvPr id="11" name="TextovéPole 10"/>
          <p:cNvSpPr txBox="1"/>
          <p:nvPr/>
        </p:nvSpPr>
        <p:spPr>
          <a:xfrm>
            <a:off x="5652120" y="1986268"/>
            <a:ext cx="1260281" cy="346249"/>
          </a:xfrm>
          <a:prstGeom prst="rect">
            <a:avLst/>
          </a:prstGeom>
          <a:noFill/>
        </p:spPr>
        <p:txBody>
          <a:bodyPr wrap="none" rtlCol="0">
            <a:spAutoFit/>
          </a:bodyPr>
          <a:lstStyle/>
          <a:p>
            <a:r>
              <a:rPr lang="en-US" sz="1650" b="1" dirty="0" err="1">
                <a:solidFill>
                  <a:schemeClr val="tx2"/>
                </a:solidFill>
              </a:rPr>
              <a:t>albedo</a:t>
            </a:r>
            <a:r>
              <a:rPr lang="en-US" sz="1650" b="1" dirty="0">
                <a:solidFill>
                  <a:schemeClr val="tx2"/>
                </a:solidFill>
              </a:rPr>
              <a:t> = 0.2</a:t>
            </a:r>
          </a:p>
        </p:txBody>
      </p:sp>
      <p:sp>
        <p:nvSpPr>
          <p:cNvPr id="13" name="TextovéPole 9">
            <a:extLst>
              <a:ext uri="{FF2B5EF4-FFF2-40B4-BE49-F238E27FC236}">
                <a16:creationId xmlns="" xmlns:a16="http://schemas.microsoft.com/office/drawing/2014/main" id="{3F46C6BD-B39C-42F5-AFA9-2C16AE4D1DE1}"/>
              </a:ext>
            </a:extLst>
          </p:cNvPr>
          <p:cNvSpPr txBox="1"/>
          <p:nvPr/>
        </p:nvSpPr>
        <p:spPr>
          <a:xfrm>
            <a:off x="2202874" y="4256764"/>
            <a:ext cx="1365438" cy="307777"/>
          </a:xfrm>
          <a:prstGeom prst="rect">
            <a:avLst/>
          </a:prstGeom>
          <a:noFill/>
        </p:spPr>
        <p:txBody>
          <a:bodyPr wrap="none" rtlCol="0">
            <a:spAutoFit/>
          </a:bodyPr>
          <a:lstStyle/>
          <a:p>
            <a:r>
              <a:rPr lang="en-US" sz="1400" dirty="0">
                <a:solidFill>
                  <a:schemeClr val="tx2"/>
                </a:solidFill>
              </a:rPr>
              <a:t>direction cos (µ)</a:t>
            </a:r>
          </a:p>
        </p:txBody>
      </p:sp>
      <p:sp>
        <p:nvSpPr>
          <p:cNvPr id="14" name="TextovéPole 9">
            <a:extLst>
              <a:ext uri="{FF2B5EF4-FFF2-40B4-BE49-F238E27FC236}">
                <a16:creationId xmlns="" xmlns:a16="http://schemas.microsoft.com/office/drawing/2014/main" id="{CBC33C72-EA67-4FCB-A4B4-8797203E5B0A}"/>
              </a:ext>
            </a:extLst>
          </p:cNvPr>
          <p:cNvSpPr txBox="1"/>
          <p:nvPr/>
        </p:nvSpPr>
        <p:spPr>
          <a:xfrm>
            <a:off x="5527845" y="4272666"/>
            <a:ext cx="1365438" cy="307777"/>
          </a:xfrm>
          <a:prstGeom prst="rect">
            <a:avLst/>
          </a:prstGeom>
          <a:noFill/>
        </p:spPr>
        <p:txBody>
          <a:bodyPr wrap="none" rtlCol="0">
            <a:spAutoFit/>
          </a:bodyPr>
          <a:lstStyle/>
          <a:p>
            <a:r>
              <a:rPr lang="en-US" sz="1400" dirty="0">
                <a:solidFill>
                  <a:schemeClr val="tx2"/>
                </a:solidFill>
              </a:rPr>
              <a:t>direction cos (µ)</a:t>
            </a:r>
          </a:p>
        </p:txBody>
      </p:sp>
      <p:sp>
        <p:nvSpPr>
          <p:cNvPr id="15" name="TextovéPole 9">
            <a:extLst>
              <a:ext uri="{FF2B5EF4-FFF2-40B4-BE49-F238E27FC236}">
                <a16:creationId xmlns="" xmlns:a16="http://schemas.microsoft.com/office/drawing/2014/main" id="{DAA0F7B2-BE12-421B-BEBC-A7F26C4E7F94}"/>
              </a:ext>
            </a:extLst>
          </p:cNvPr>
          <p:cNvSpPr txBox="1"/>
          <p:nvPr/>
        </p:nvSpPr>
        <p:spPr>
          <a:xfrm>
            <a:off x="3975932" y="3818478"/>
            <a:ext cx="405880" cy="346249"/>
          </a:xfrm>
          <a:prstGeom prst="rect">
            <a:avLst/>
          </a:prstGeom>
          <a:noFill/>
        </p:spPr>
        <p:txBody>
          <a:bodyPr wrap="none" rtlCol="0">
            <a:spAutoFit/>
          </a:bodyPr>
          <a:lstStyle/>
          <a:p>
            <a:r>
              <a:rPr lang="en-US" sz="1650" dirty="0">
                <a:solidFill>
                  <a:schemeClr val="tx2"/>
                </a:solidFill>
              </a:rPr>
              <a:t>up</a:t>
            </a:r>
          </a:p>
        </p:txBody>
      </p:sp>
      <p:sp>
        <p:nvSpPr>
          <p:cNvPr id="16" name="TextovéPole 9">
            <a:extLst>
              <a:ext uri="{FF2B5EF4-FFF2-40B4-BE49-F238E27FC236}">
                <a16:creationId xmlns="" xmlns:a16="http://schemas.microsoft.com/office/drawing/2014/main" id="{AB5AF664-CDAD-435D-B5F9-8ABEAA001098}"/>
              </a:ext>
            </a:extLst>
          </p:cNvPr>
          <p:cNvSpPr txBox="1"/>
          <p:nvPr/>
        </p:nvSpPr>
        <p:spPr>
          <a:xfrm>
            <a:off x="1244334" y="3818478"/>
            <a:ext cx="667940" cy="346249"/>
          </a:xfrm>
          <a:prstGeom prst="rect">
            <a:avLst/>
          </a:prstGeom>
          <a:noFill/>
        </p:spPr>
        <p:txBody>
          <a:bodyPr wrap="none" rtlCol="0">
            <a:spAutoFit/>
          </a:bodyPr>
          <a:lstStyle/>
          <a:p>
            <a:r>
              <a:rPr lang="en-US" sz="1650" dirty="0">
                <a:solidFill>
                  <a:schemeClr val="tx2"/>
                </a:solidFill>
              </a:rPr>
              <a:t>down</a:t>
            </a:r>
          </a:p>
        </p:txBody>
      </p:sp>
      <p:sp>
        <p:nvSpPr>
          <p:cNvPr id="17" name="TextovéPole 9">
            <a:extLst>
              <a:ext uri="{FF2B5EF4-FFF2-40B4-BE49-F238E27FC236}">
                <a16:creationId xmlns="" xmlns:a16="http://schemas.microsoft.com/office/drawing/2014/main" id="{A71A8598-E4ED-4E9D-AC35-F50D01007B66}"/>
              </a:ext>
            </a:extLst>
          </p:cNvPr>
          <p:cNvSpPr txBox="1"/>
          <p:nvPr/>
        </p:nvSpPr>
        <p:spPr>
          <a:xfrm>
            <a:off x="7284864" y="3818478"/>
            <a:ext cx="405880" cy="346249"/>
          </a:xfrm>
          <a:prstGeom prst="rect">
            <a:avLst/>
          </a:prstGeom>
          <a:noFill/>
        </p:spPr>
        <p:txBody>
          <a:bodyPr wrap="none" rtlCol="0">
            <a:spAutoFit/>
          </a:bodyPr>
          <a:lstStyle/>
          <a:p>
            <a:r>
              <a:rPr lang="en-US" sz="1650" dirty="0">
                <a:solidFill>
                  <a:schemeClr val="tx2"/>
                </a:solidFill>
              </a:rPr>
              <a:t>up</a:t>
            </a:r>
          </a:p>
        </p:txBody>
      </p:sp>
      <p:sp>
        <p:nvSpPr>
          <p:cNvPr id="18" name="TextovéPole 9">
            <a:extLst>
              <a:ext uri="{FF2B5EF4-FFF2-40B4-BE49-F238E27FC236}">
                <a16:creationId xmlns="" xmlns:a16="http://schemas.microsoft.com/office/drawing/2014/main" id="{5D55396E-C373-4A05-9DE0-414F0886F949}"/>
              </a:ext>
            </a:extLst>
          </p:cNvPr>
          <p:cNvSpPr txBox="1"/>
          <p:nvPr/>
        </p:nvSpPr>
        <p:spPr>
          <a:xfrm>
            <a:off x="4585067" y="3818478"/>
            <a:ext cx="667940" cy="346249"/>
          </a:xfrm>
          <a:prstGeom prst="rect">
            <a:avLst/>
          </a:prstGeom>
          <a:noFill/>
        </p:spPr>
        <p:txBody>
          <a:bodyPr wrap="none" rtlCol="0">
            <a:spAutoFit/>
          </a:bodyPr>
          <a:lstStyle/>
          <a:p>
            <a:r>
              <a:rPr lang="en-US" sz="1650" dirty="0">
                <a:solidFill>
                  <a:schemeClr val="tx2"/>
                </a:solidFill>
              </a:rPr>
              <a:t>down</a:t>
            </a:r>
          </a:p>
        </p:txBody>
      </p:sp>
      <p:graphicFrame>
        <p:nvGraphicFramePr>
          <p:cNvPr id="19" name="Objekt 44">
            <a:extLst>
              <a:ext uri="{FF2B5EF4-FFF2-40B4-BE49-F238E27FC236}">
                <a16:creationId xmlns="" xmlns:a16="http://schemas.microsoft.com/office/drawing/2014/main" id="{B9661F42-1A4A-41CB-BAAC-CD99F4116DF4}"/>
              </a:ext>
            </a:extLst>
          </p:cNvPr>
          <p:cNvGraphicFramePr>
            <a:graphicFrameLocks noChangeAspect="1"/>
          </p:cNvGraphicFramePr>
          <p:nvPr>
            <p:extLst/>
          </p:nvPr>
        </p:nvGraphicFramePr>
        <p:xfrm>
          <a:off x="3598069" y="1167595"/>
          <a:ext cx="1947863" cy="716756"/>
        </p:xfrm>
        <a:graphic>
          <a:graphicData uri="http://schemas.openxmlformats.org/presentationml/2006/ole">
            <mc:AlternateContent xmlns:mc="http://schemas.openxmlformats.org/markup-compatibility/2006">
              <mc:Choice xmlns:v="urn:schemas-microsoft-com:vml" Requires="v">
                <p:oleObj spid="_x0000_s10252" name="Rovnice" r:id="rId6" imgW="1180800" imgH="431640" progId="Equation.3">
                  <p:embed/>
                </p:oleObj>
              </mc:Choice>
              <mc:Fallback>
                <p:oleObj name="Rovnice" r:id="rId6" imgW="1180800" imgH="431640" progId="Equation.3">
                  <p:embed/>
                  <p:pic>
                    <p:nvPicPr>
                      <p:cNvPr id="45" name="Objekt 44"/>
                      <p:cNvPicPr>
                        <a:picLocks noChangeAspect="1" noChangeArrowheads="1"/>
                      </p:cNvPicPr>
                      <p:nvPr/>
                    </p:nvPicPr>
                    <p:blipFill>
                      <a:blip r:embed="rId7"/>
                      <a:srcRect/>
                      <a:stretch>
                        <a:fillRect/>
                      </a:stretch>
                    </p:blipFill>
                    <p:spPr bwMode="auto">
                      <a:xfrm>
                        <a:off x="3598069" y="1167595"/>
                        <a:ext cx="1947863" cy="716756"/>
                      </a:xfrm>
                      <a:prstGeom prst="rect">
                        <a:avLst/>
                      </a:prstGeom>
                      <a:noFill/>
                      <a:ln>
                        <a:solidFill>
                          <a:schemeClr val="tx2"/>
                        </a:solidFill>
                      </a:ln>
                    </p:spPr>
                  </p:pic>
                </p:oleObj>
              </mc:Fallback>
            </mc:AlternateContent>
          </a:graphicData>
        </a:graphic>
      </p:graphicFrame>
    </p:spTree>
    <p:extLst>
      <p:ext uri="{BB962C8B-B14F-4D97-AF65-F5344CB8AC3E}">
        <p14:creationId xmlns:p14="http://schemas.microsoft.com/office/powerpoint/2010/main" val="19103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délník 19"/>
          <p:cNvSpPr/>
          <p:nvPr/>
        </p:nvSpPr>
        <p:spPr>
          <a:xfrm>
            <a:off x="1466227" y="1473740"/>
            <a:ext cx="6123293" cy="16061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370692" name="Picture 4" descr="C:\devel\2013-zerovariance\slides\plotpaths2000c0.95.jpg"/>
          <p:cNvPicPr>
            <a:picLocks noChangeAspect="1" noChangeArrowheads="1"/>
          </p:cNvPicPr>
          <p:nvPr/>
        </p:nvPicPr>
        <p:blipFill rotWithShape="1">
          <a:blip r:embed="rId3">
            <a:extLst>
              <a:ext uri="{28A0092B-C50C-407E-A947-70E740481C1C}">
                <a14:useLocalDpi xmlns:a14="http://schemas.microsoft.com/office/drawing/2010/main" val="0"/>
              </a:ext>
            </a:extLst>
          </a:blip>
          <a:srcRect l="35264" r="36389" b="34261"/>
          <a:stretch/>
        </p:blipFill>
        <p:spPr bwMode="auto">
          <a:xfrm>
            <a:off x="5976336" y="1527284"/>
            <a:ext cx="1512029" cy="14990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1" name="Picture 3" descr="C:\devel\2013-zerovariance\slides\plotpaths2000c0.8.jpg"/>
          <p:cNvPicPr>
            <a:picLocks noChangeAspect="1" noChangeArrowheads="1"/>
          </p:cNvPicPr>
          <p:nvPr/>
        </p:nvPicPr>
        <p:blipFill rotWithShape="1">
          <a:blip r:embed="rId4">
            <a:extLst>
              <a:ext uri="{28A0092B-C50C-407E-A947-70E740481C1C}">
                <a14:useLocalDpi xmlns:a14="http://schemas.microsoft.com/office/drawing/2010/main" val="0"/>
              </a:ext>
            </a:extLst>
          </a:blip>
          <a:srcRect l="35264" r="36389" b="34261"/>
          <a:stretch/>
        </p:blipFill>
        <p:spPr bwMode="auto">
          <a:xfrm>
            <a:off x="4364635" y="1527284"/>
            <a:ext cx="1512029" cy="14990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0" name="Picture 2" descr="C:\devel\2013-zerovariance\slides\plotpaths2000c0.4.jpg"/>
          <p:cNvPicPr>
            <a:picLocks noChangeAspect="1" noChangeArrowheads="1"/>
          </p:cNvPicPr>
          <p:nvPr/>
        </p:nvPicPr>
        <p:blipFill rotWithShape="1">
          <a:blip r:embed="rId5">
            <a:extLst>
              <a:ext uri="{28A0092B-C50C-407E-A947-70E740481C1C}">
                <a14:useLocalDpi xmlns:a14="http://schemas.microsoft.com/office/drawing/2010/main" val="0"/>
              </a:ext>
            </a:extLst>
          </a:blip>
          <a:srcRect l="35264" r="36389" b="34261"/>
          <a:stretch/>
        </p:blipFill>
        <p:spPr bwMode="auto">
          <a:xfrm>
            <a:off x="2762773" y="1527284"/>
            <a:ext cx="1512029" cy="14990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en-US" dirty="0"/>
              <a:t>Semi-infinite half-space test</a:t>
            </a:r>
          </a:p>
        </p:txBody>
      </p:sp>
      <p:sp>
        <p:nvSpPr>
          <p:cNvPr id="4" name="Zástupný symbol pro zápatí 3"/>
          <p:cNvSpPr>
            <a:spLocks noGrp="1"/>
          </p:cNvSpPr>
          <p:nvPr>
            <p:ph type="ftr" sz="quarter" idx="11"/>
          </p:nvPr>
        </p:nvSpPr>
        <p:spPr/>
        <p:txBody>
          <a:bodyPr/>
          <a:lstStyle/>
          <a:p>
            <a:pPr>
              <a:defRPr/>
            </a:pPr>
            <a:r>
              <a:rPr lang="en-US" altLang="en-US"/>
              <a:t>MC methods for volumetric light transport – zero variance-based sampling schekems (a.k.a. path guiding)</a:t>
            </a:r>
          </a:p>
        </p:txBody>
      </p:sp>
      <p:sp>
        <p:nvSpPr>
          <p:cNvPr id="12" name="TextovéPole 11"/>
          <p:cNvSpPr txBox="1"/>
          <p:nvPr/>
        </p:nvSpPr>
        <p:spPr>
          <a:xfrm>
            <a:off x="1827624" y="1059582"/>
            <a:ext cx="829073" cy="369332"/>
          </a:xfrm>
          <a:prstGeom prst="rect">
            <a:avLst/>
          </a:prstGeom>
          <a:noFill/>
        </p:spPr>
        <p:txBody>
          <a:bodyPr wrap="none" rtlCol="0">
            <a:spAutoFit/>
          </a:bodyPr>
          <a:lstStyle/>
          <a:p>
            <a:pPr algn="r"/>
            <a:r>
              <a:rPr lang="en-US" dirty="0">
                <a:solidFill>
                  <a:schemeClr val="tx2"/>
                </a:solidFill>
              </a:rPr>
              <a:t>albedo</a:t>
            </a:r>
            <a:endParaRPr lang="cs-CZ" dirty="0">
              <a:solidFill>
                <a:schemeClr val="tx2"/>
              </a:solidFill>
            </a:endParaRPr>
          </a:p>
        </p:txBody>
      </p:sp>
      <p:cxnSp>
        <p:nvCxnSpPr>
          <p:cNvPr id="9" name="Přímá spojnice 8"/>
          <p:cNvCxnSpPr/>
          <p:nvPr/>
        </p:nvCxnSpPr>
        <p:spPr>
          <a:xfrm flipH="1">
            <a:off x="1454985" y="1394725"/>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H="1">
            <a:off x="1454985" y="1070689"/>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259675" y="1059582"/>
            <a:ext cx="476413" cy="369332"/>
          </a:xfrm>
          <a:prstGeom prst="rect">
            <a:avLst/>
          </a:prstGeom>
          <a:noFill/>
        </p:spPr>
        <p:txBody>
          <a:bodyPr wrap="none" rtlCol="0">
            <a:spAutoFit/>
          </a:bodyPr>
          <a:lstStyle/>
          <a:p>
            <a:pPr algn="r"/>
            <a:r>
              <a:rPr lang="en-US" dirty="0">
                <a:solidFill>
                  <a:schemeClr val="tx2"/>
                </a:solidFill>
              </a:rPr>
              <a:t>0.4</a:t>
            </a:r>
            <a:endParaRPr lang="cs-CZ" dirty="0">
              <a:solidFill>
                <a:schemeClr val="tx2"/>
              </a:solidFill>
            </a:endParaRPr>
          </a:p>
        </p:txBody>
      </p:sp>
      <p:sp>
        <p:nvSpPr>
          <p:cNvPr id="26" name="TextovéPole 25"/>
          <p:cNvSpPr txBox="1"/>
          <p:nvPr/>
        </p:nvSpPr>
        <p:spPr>
          <a:xfrm>
            <a:off x="4867772" y="1059582"/>
            <a:ext cx="476413" cy="369332"/>
          </a:xfrm>
          <a:prstGeom prst="rect">
            <a:avLst/>
          </a:prstGeom>
          <a:noFill/>
        </p:spPr>
        <p:txBody>
          <a:bodyPr wrap="none" rtlCol="0">
            <a:spAutoFit/>
          </a:bodyPr>
          <a:lstStyle/>
          <a:p>
            <a:pPr algn="r"/>
            <a:r>
              <a:rPr lang="en-US" dirty="0">
                <a:solidFill>
                  <a:schemeClr val="tx2"/>
                </a:solidFill>
              </a:rPr>
              <a:t>0.8</a:t>
            </a:r>
            <a:endParaRPr lang="cs-CZ" dirty="0">
              <a:solidFill>
                <a:schemeClr val="tx2"/>
              </a:solidFill>
            </a:endParaRPr>
          </a:p>
        </p:txBody>
      </p:sp>
      <p:sp>
        <p:nvSpPr>
          <p:cNvPr id="27" name="TextovéPole 26"/>
          <p:cNvSpPr txBox="1"/>
          <p:nvPr/>
        </p:nvSpPr>
        <p:spPr>
          <a:xfrm>
            <a:off x="6440071" y="1059582"/>
            <a:ext cx="593432" cy="369332"/>
          </a:xfrm>
          <a:prstGeom prst="rect">
            <a:avLst/>
          </a:prstGeom>
          <a:noFill/>
        </p:spPr>
        <p:txBody>
          <a:bodyPr wrap="none" rtlCol="0">
            <a:spAutoFit/>
          </a:bodyPr>
          <a:lstStyle/>
          <a:p>
            <a:pPr algn="r"/>
            <a:r>
              <a:rPr lang="en-US" dirty="0">
                <a:solidFill>
                  <a:schemeClr val="tx2"/>
                </a:solidFill>
              </a:rPr>
              <a:t>0.95</a:t>
            </a:r>
            <a:endParaRPr lang="cs-CZ" dirty="0">
              <a:solidFill>
                <a:schemeClr val="tx2"/>
              </a:solidFill>
            </a:endParaRPr>
          </a:p>
        </p:txBody>
      </p:sp>
      <p:cxnSp>
        <p:nvCxnSpPr>
          <p:cNvPr id="16" name="Přímá spojnice 15"/>
          <p:cNvCxnSpPr/>
          <p:nvPr/>
        </p:nvCxnSpPr>
        <p:spPr>
          <a:xfrm flipH="1">
            <a:off x="1454985" y="4731990"/>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70693" name="Picture 5" descr="C:\devel\2013-zerovariance\slides\plotpaths2000c0.997.jpg"/>
          <p:cNvPicPr>
            <a:picLocks noChangeAspect="1" noChangeArrowheads="1"/>
          </p:cNvPicPr>
          <p:nvPr/>
        </p:nvPicPr>
        <p:blipFill rotWithShape="1">
          <a:blip r:embed="rId6">
            <a:extLst>
              <a:ext uri="{28A0092B-C50C-407E-A947-70E740481C1C}">
                <a14:useLocalDpi xmlns:a14="http://schemas.microsoft.com/office/drawing/2010/main" val="0"/>
              </a:ext>
            </a:extLst>
          </a:blip>
          <a:srcRect l="5221" t="2740" r="6185" b="32562"/>
          <a:stretch/>
        </p:blipFill>
        <p:spPr bwMode="auto">
          <a:xfrm>
            <a:off x="2762774" y="3165816"/>
            <a:ext cx="4725590" cy="147529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9" name="TextovéPole 28"/>
          <p:cNvSpPr txBox="1"/>
          <p:nvPr/>
        </p:nvSpPr>
        <p:spPr>
          <a:xfrm>
            <a:off x="1720675" y="1826679"/>
            <a:ext cx="1045479" cy="646331"/>
          </a:xfrm>
          <a:prstGeom prst="rect">
            <a:avLst/>
          </a:prstGeom>
          <a:noFill/>
        </p:spPr>
        <p:txBody>
          <a:bodyPr wrap="none" rtlCol="0">
            <a:spAutoFit/>
          </a:bodyPr>
          <a:lstStyle/>
          <a:p>
            <a:pPr algn="r"/>
            <a:r>
              <a:rPr lang="en-US" b="1" dirty="0">
                <a:solidFill>
                  <a:schemeClr val="tx2"/>
                </a:solidFill>
              </a:rPr>
              <a:t>Dwivedi</a:t>
            </a:r>
            <a:br>
              <a:rPr lang="en-US" b="1" dirty="0">
                <a:solidFill>
                  <a:schemeClr val="tx2"/>
                </a:solidFill>
              </a:rPr>
            </a:br>
            <a:r>
              <a:rPr lang="en-US" b="1" dirty="0">
                <a:solidFill>
                  <a:schemeClr val="tx2"/>
                </a:solidFill>
              </a:rPr>
              <a:t>sampling</a:t>
            </a:r>
            <a:endParaRPr lang="cs-CZ" b="1" dirty="0">
              <a:solidFill>
                <a:schemeClr val="tx2"/>
              </a:solidFill>
            </a:endParaRPr>
          </a:p>
        </p:txBody>
      </p:sp>
      <p:sp>
        <p:nvSpPr>
          <p:cNvPr id="30" name="TextovéPole 29"/>
          <p:cNvSpPr txBox="1"/>
          <p:nvPr/>
        </p:nvSpPr>
        <p:spPr>
          <a:xfrm>
            <a:off x="1720675" y="3572938"/>
            <a:ext cx="1045479" cy="646331"/>
          </a:xfrm>
          <a:prstGeom prst="rect">
            <a:avLst/>
          </a:prstGeom>
          <a:noFill/>
        </p:spPr>
        <p:txBody>
          <a:bodyPr wrap="none" rtlCol="0">
            <a:spAutoFit/>
          </a:bodyPr>
          <a:lstStyle/>
          <a:p>
            <a:pPr algn="r"/>
            <a:r>
              <a:rPr lang="en-US" b="1" dirty="0">
                <a:solidFill>
                  <a:schemeClr val="tx2"/>
                </a:solidFill>
              </a:rPr>
              <a:t>classical</a:t>
            </a:r>
          </a:p>
          <a:p>
            <a:pPr algn="ctr"/>
            <a:r>
              <a:rPr lang="en-US" b="1" dirty="0">
                <a:solidFill>
                  <a:schemeClr val="tx2"/>
                </a:solidFill>
              </a:rPr>
              <a:t>sampling</a:t>
            </a:r>
            <a:endParaRPr lang="cs-CZ" b="1" dirty="0">
              <a:solidFill>
                <a:schemeClr val="tx2"/>
              </a:solidFill>
            </a:endParaRPr>
          </a:p>
        </p:txBody>
      </p:sp>
    </p:spTree>
    <p:extLst>
      <p:ext uri="{BB962C8B-B14F-4D97-AF65-F5344CB8AC3E}">
        <p14:creationId xmlns:p14="http://schemas.microsoft.com/office/powerpoint/2010/main" val="13146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p:cNvSpPr/>
          <p:nvPr/>
        </p:nvSpPr>
        <p:spPr>
          <a:xfrm>
            <a:off x="1466227" y="1473740"/>
            <a:ext cx="6123293" cy="16061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370691" name="Picture 3" descr="C:\devel\2013-zerovariance\slides\c0.400-g0.000-ior1.000-render-dwivedi-nee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802" y="3165816"/>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4" name="Picture 6" descr="C:\devel\2013-zerovariance\slides\c0.800-g0.000-ior1.000-render-dwivedi-nee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664" y="1534302"/>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6" name="Picture 8" descr="C:\devel\2013-zerovariance\slides\c0.950-g0.000-ior1.000-render-dwivedi-nee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3527" y="1534302"/>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0" name="Picture 2" descr="C:\devel\2013-zerovariance\slides\c0.400-g0.000-ior1.000-render-analog-nee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802" y="1534302"/>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3" name="Picture 5" descr="C:\devel\2013-zerovariance\slides\c0.800-g0.000-ior1.000-render-analog-nee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664" y="3165816"/>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5" name="Picture 7" descr="C:\devel\2013-zerovariance\slides\c0.950-g0.000-ior1.000-render-analog-nee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3527" y="3165816"/>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en-US" dirty="0"/>
              <a:t>Semi-infinite half-space test</a:t>
            </a:r>
          </a:p>
        </p:txBody>
      </p:sp>
      <p:sp>
        <p:nvSpPr>
          <p:cNvPr id="4" name="Zástupný symbol pro zápatí 3"/>
          <p:cNvSpPr>
            <a:spLocks noGrp="1"/>
          </p:cNvSpPr>
          <p:nvPr>
            <p:ph type="ftr" sz="quarter" idx="11"/>
          </p:nvPr>
        </p:nvSpPr>
        <p:spPr/>
        <p:txBody>
          <a:bodyPr/>
          <a:lstStyle/>
          <a:p>
            <a:pPr>
              <a:defRPr/>
            </a:pPr>
            <a:r>
              <a:rPr lang="en-US" altLang="en-US"/>
              <a:t>MC methods for volumetric light transport – zero variance-based sampling schekems (a.k.a. path guiding)</a:t>
            </a:r>
          </a:p>
        </p:txBody>
      </p:sp>
      <p:sp>
        <p:nvSpPr>
          <p:cNvPr id="3" name="TextovéPole 2"/>
          <p:cNvSpPr txBox="1"/>
          <p:nvPr/>
        </p:nvSpPr>
        <p:spPr>
          <a:xfrm>
            <a:off x="1720675" y="1826679"/>
            <a:ext cx="1045479" cy="646331"/>
          </a:xfrm>
          <a:prstGeom prst="rect">
            <a:avLst/>
          </a:prstGeom>
          <a:noFill/>
        </p:spPr>
        <p:txBody>
          <a:bodyPr wrap="none" rtlCol="0">
            <a:spAutoFit/>
          </a:bodyPr>
          <a:lstStyle/>
          <a:p>
            <a:pPr algn="r"/>
            <a:r>
              <a:rPr lang="en-US" b="1" dirty="0">
                <a:solidFill>
                  <a:schemeClr val="tx2"/>
                </a:solidFill>
              </a:rPr>
              <a:t>Dwivedi</a:t>
            </a:r>
            <a:br>
              <a:rPr lang="en-US" b="1" dirty="0">
                <a:solidFill>
                  <a:schemeClr val="tx2"/>
                </a:solidFill>
              </a:rPr>
            </a:br>
            <a:r>
              <a:rPr lang="en-US" b="1" dirty="0">
                <a:solidFill>
                  <a:schemeClr val="tx2"/>
                </a:solidFill>
              </a:rPr>
              <a:t>sampling</a:t>
            </a:r>
            <a:endParaRPr lang="cs-CZ" b="1" dirty="0">
              <a:solidFill>
                <a:schemeClr val="tx2"/>
              </a:solidFill>
            </a:endParaRPr>
          </a:p>
        </p:txBody>
      </p:sp>
      <p:sp>
        <p:nvSpPr>
          <p:cNvPr id="10" name="TextovéPole 9"/>
          <p:cNvSpPr txBox="1"/>
          <p:nvPr/>
        </p:nvSpPr>
        <p:spPr>
          <a:xfrm>
            <a:off x="1720675" y="3572938"/>
            <a:ext cx="1045479" cy="646331"/>
          </a:xfrm>
          <a:prstGeom prst="rect">
            <a:avLst/>
          </a:prstGeom>
          <a:noFill/>
        </p:spPr>
        <p:txBody>
          <a:bodyPr wrap="none" rtlCol="0">
            <a:spAutoFit/>
          </a:bodyPr>
          <a:lstStyle/>
          <a:p>
            <a:pPr algn="r"/>
            <a:r>
              <a:rPr lang="en-US" b="1" dirty="0">
                <a:solidFill>
                  <a:schemeClr val="tx2"/>
                </a:solidFill>
              </a:rPr>
              <a:t>classical</a:t>
            </a:r>
          </a:p>
          <a:p>
            <a:pPr algn="ctr"/>
            <a:r>
              <a:rPr lang="en-US" b="1" dirty="0">
                <a:solidFill>
                  <a:schemeClr val="tx2"/>
                </a:solidFill>
              </a:rPr>
              <a:t>sampling</a:t>
            </a:r>
            <a:endParaRPr lang="cs-CZ" b="1" dirty="0">
              <a:solidFill>
                <a:schemeClr val="tx2"/>
              </a:solidFill>
            </a:endParaRPr>
          </a:p>
        </p:txBody>
      </p:sp>
      <p:sp>
        <p:nvSpPr>
          <p:cNvPr id="12" name="TextovéPole 11"/>
          <p:cNvSpPr txBox="1"/>
          <p:nvPr/>
        </p:nvSpPr>
        <p:spPr>
          <a:xfrm>
            <a:off x="1827624" y="1059582"/>
            <a:ext cx="829073" cy="369332"/>
          </a:xfrm>
          <a:prstGeom prst="rect">
            <a:avLst/>
          </a:prstGeom>
          <a:noFill/>
        </p:spPr>
        <p:txBody>
          <a:bodyPr wrap="none" rtlCol="0">
            <a:spAutoFit/>
          </a:bodyPr>
          <a:lstStyle/>
          <a:p>
            <a:pPr algn="r"/>
            <a:r>
              <a:rPr lang="en-US" dirty="0">
                <a:solidFill>
                  <a:schemeClr val="tx2"/>
                </a:solidFill>
              </a:rPr>
              <a:t>albedo</a:t>
            </a:r>
            <a:endParaRPr lang="cs-CZ" dirty="0">
              <a:solidFill>
                <a:schemeClr val="tx2"/>
              </a:solidFill>
            </a:endParaRPr>
          </a:p>
        </p:txBody>
      </p:sp>
      <p:cxnSp>
        <p:nvCxnSpPr>
          <p:cNvPr id="9" name="Přímá spojnice 8"/>
          <p:cNvCxnSpPr/>
          <p:nvPr/>
        </p:nvCxnSpPr>
        <p:spPr>
          <a:xfrm flipH="1">
            <a:off x="1454985" y="1394725"/>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H="1">
            <a:off x="1454985" y="4731990"/>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H="1">
            <a:off x="1454985" y="1070689"/>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259675" y="1059582"/>
            <a:ext cx="476413" cy="369332"/>
          </a:xfrm>
          <a:prstGeom prst="rect">
            <a:avLst/>
          </a:prstGeom>
          <a:noFill/>
        </p:spPr>
        <p:txBody>
          <a:bodyPr wrap="none" rtlCol="0">
            <a:spAutoFit/>
          </a:bodyPr>
          <a:lstStyle/>
          <a:p>
            <a:pPr algn="r"/>
            <a:r>
              <a:rPr lang="en-US" dirty="0">
                <a:solidFill>
                  <a:schemeClr val="tx2"/>
                </a:solidFill>
              </a:rPr>
              <a:t>0.4</a:t>
            </a:r>
            <a:endParaRPr lang="cs-CZ" dirty="0">
              <a:solidFill>
                <a:schemeClr val="tx2"/>
              </a:solidFill>
            </a:endParaRPr>
          </a:p>
        </p:txBody>
      </p:sp>
      <p:sp>
        <p:nvSpPr>
          <p:cNvPr id="26" name="TextovéPole 25"/>
          <p:cNvSpPr txBox="1"/>
          <p:nvPr/>
        </p:nvSpPr>
        <p:spPr>
          <a:xfrm>
            <a:off x="4867772" y="1059582"/>
            <a:ext cx="476413" cy="369332"/>
          </a:xfrm>
          <a:prstGeom prst="rect">
            <a:avLst/>
          </a:prstGeom>
          <a:noFill/>
        </p:spPr>
        <p:txBody>
          <a:bodyPr wrap="none" rtlCol="0">
            <a:spAutoFit/>
          </a:bodyPr>
          <a:lstStyle/>
          <a:p>
            <a:pPr algn="r"/>
            <a:r>
              <a:rPr lang="en-US" dirty="0">
                <a:solidFill>
                  <a:schemeClr val="tx2"/>
                </a:solidFill>
              </a:rPr>
              <a:t>0.8</a:t>
            </a:r>
            <a:endParaRPr lang="cs-CZ" dirty="0">
              <a:solidFill>
                <a:schemeClr val="tx2"/>
              </a:solidFill>
            </a:endParaRPr>
          </a:p>
        </p:txBody>
      </p:sp>
      <p:sp>
        <p:nvSpPr>
          <p:cNvPr id="27" name="TextovéPole 26"/>
          <p:cNvSpPr txBox="1"/>
          <p:nvPr/>
        </p:nvSpPr>
        <p:spPr>
          <a:xfrm>
            <a:off x="6440071" y="1059582"/>
            <a:ext cx="593432" cy="369332"/>
          </a:xfrm>
          <a:prstGeom prst="rect">
            <a:avLst/>
          </a:prstGeom>
          <a:noFill/>
        </p:spPr>
        <p:txBody>
          <a:bodyPr wrap="none" rtlCol="0">
            <a:spAutoFit/>
          </a:bodyPr>
          <a:lstStyle/>
          <a:p>
            <a:pPr algn="r"/>
            <a:r>
              <a:rPr lang="en-US" dirty="0">
                <a:solidFill>
                  <a:schemeClr val="tx2"/>
                </a:solidFill>
              </a:rPr>
              <a:t>0.95</a:t>
            </a:r>
            <a:endParaRPr lang="cs-CZ" dirty="0">
              <a:solidFill>
                <a:schemeClr val="tx2"/>
              </a:solidFill>
            </a:endParaRPr>
          </a:p>
        </p:txBody>
      </p:sp>
      <p:sp>
        <p:nvSpPr>
          <p:cNvPr id="21" name="TextovéPole 20"/>
          <p:cNvSpPr txBox="1"/>
          <p:nvPr/>
        </p:nvSpPr>
        <p:spPr>
          <a:xfrm>
            <a:off x="5993527" y="4350734"/>
            <a:ext cx="627095" cy="323165"/>
          </a:xfrm>
          <a:prstGeom prst="rect">
            <a:avLst/>
          </a:prstGeom>
          <a:solidFill>
            <a:schemeClr val="bg1">
              <a:alpha val="80000"/>
            </a:schemeClr>
          </a:solid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r>
              <a:rPr lang="en-US" sz="1500" b="1" dirty="0">
                <a:effectLst/>
              </a:rPr>
              <a:t>0.132</a:t>
            </a:r>
            <a:endParaRPr lang="cs-CZ" sz="1500" b="1" dirty="0">
              <a:effectLst/>
            </a:endParaRPr>
          </a:p>
        </p:txBody>
      </p:sp>
      <p:sp>
        <p:nvSpPr>
          <p:cNvPr id="28" name="TextovéPole 27"/>
          <p:cNvSpPr txBox="1"/>
          <p:nvPr/>
        </p:nvSpPr>
        <p:spPr>
          <a:xfrm>
            <a:off x="5993527" y="2719220"/>
            <a:ext cx="1132041" cy="323165"/>
          </a:xfrm>
          <a:prstGeom prst="rect">
            <a:avLst/>
          </a:prstGeom>
          <a:solidFill>
            <a:schemeClr val="bg1">
              <a:alpha val="70000"/>
            </a:schemeClr>
          </a:solidFill>
        </p:spPr>
        <p:txBody>
          <a:bodyPr wrap="none" rtlCol="0">
            <a:spAutoFit/>
          </a:bodyPr>
          <a:lstStyle>
            <a:defPPr>
              <a:defRPr lang="en-US"/>
            </a:defPPr>
            <a:lvl1pPr>
              <a:defRPr sz="2000">
                <a:latin typeface="+mn-lt"/>
              </a:defRPr>
            </a:lvl1pPr>
          </a:lstStyle>
          <a:p>
            <a:r>
              <a:rPr lang="en-US" sz="1500" b="1" dirty="0"/>
              <a:t>0.025 (5.3×)</a:t>
            </a:r>
            <a:endParaRPr lang="cs-CZ" sz="1500" b="1" dirty="0"/>
          </a:p>
        </p:txBody>
      </p:sp>
      <p:sp>
        <p:nvSpPr>
          <p:cNvPr id="30" name="TextovéPole 29"/>
          <p:cNvSpPr txBox="1"/>
          <p:nvPr/>
        </p:nvSpPr>
        <p:spPr>
          <a:xfrm>
            <a:off x="1947520" y="2752578"/>
            <a:ext cx="842282" cy="323165"/>
          </a:xfrm>
          <a:prstGeom prst="rect">
            <a:avLst/>
          </a:prstGeom>
          <a:no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pPr algn="r"/>
            <a:r>
              <a:rPr lang="en-US" sz="1500" dirty="0">
                <a:solidFill>
                  <a:schemeClr val="tx2"/>
                </a:solidFill>
                <a:effectLst/>
              </a:rPr>
              <a:t>variance</a:t>
            </a:r>
            <a:endParaRPr lang="cs-CZ" sz="1500" dirty="0">
              <a:solidFill>
                <a:schemeClr val="tx2"/>
              </a:solidFill>
              <a:effectLst/>
            </a:endParaRPr>
          </a:p>
        </p:txBody>
      </p:sp>
      <p:sp>
        <p:nvSpPr>
          <p:cNvPr id="31" name="TextovéPole 30"/>
          <p:cNvSpPr txBox="1"/>
          <p:nvPr/>
        </p:nvSpPr>
        <p:spPr>
          <a:xfrm>
            <a:off x="1947520" y="4359369"/>
            <a:ext cx="842282" cy="323165"/>
          </a:xfrm>
          <a:prstGeom prst="rect">
            <a:avLst/>
          </a:prstGeom>
          <a:no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pPr algn="r"/>
            <a:r>
              <a:rPr lang="en-US" sz="1500" dirty="0">
                <a:solidFill>
                  <a:schemeClr val="tx2"/>
                </a:solidFill>
                <a:effectLst/>
              </a:rPr>
              <a:t>variance</a:t>
            </a:r>
            <a:endParaRPr lang="cs-CZ" sz="1500" dirty="0">
              <a:solidFill>
                <a:schemeClr val="tx2"/>
              </a:solidFill>
              <a:effectLst/>
            </a:endParaRPr>
          </a:p>
        </p:txBody>
      </p:sp>
      <p:sp>
        <p:nvSpPr>
          <p:cNvPr id="32" name="TextovéPole 31"/>
          <p:cNvSpPr txBox="1"/>
          <p:nvPr/>
        </p:nvSpPr>
        <p:spPr>
          <a:xfrm>
            <a:off x="4391665" y="4350734"/>
            <a:ext cx="627095" cy="323165"/>
          </a:xfrm>
          <a:prstGeom prst="rect">
            <a:avLst/>
          </a:prstGeom>
          <a:solidFill>
            <a:schemeClr val="bg1">
              <a:alpha val="70000"/>
            </a:schemeClr>
          </a:solid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r>
              <a:rPr lang="en-US" sz="1500" b="1" dirty="0">
                <a:effectLst/>
              </a:rPr>
              <a:t>0.093</a:t>
            </a:r>
            <a:endParaRPr lang="cs-CZ" sz="1500" b="1" dirty="0">
              <a:effectLst/>
            </a:endParaRPr>
          </a:p>
        </p:txBody>
      </p:sp>
      <p:sp>
        <p:nvSpPr>
          <p:cNvPr id="33" name="TextovéPole 32"/>
          <p:cNvSpPr txBox="1"/>
          <p:nvPr/>
        </p:nvSpPr>
        <p:spPr>
          <a:xfrm>
            <a:off x="4391664" y="2719220"/>
            <a:ext cx="1132041" cy="323165"/>
          </a:xfrm>
          <a:prstGeom prst="rect">
            <a:avLst/>
          </a:prstGeom>
          <a:solidFill>
            <a:schemeClr val="bg1">
              <a:alpha val="70000"/>
            </a:schemeClr>
          </a:solidFill>
        </p:spPr>
        <p:txBody>
          <a:bodyPr wrap="none" rtlCol="0">
            <a:spAutoFit/>
          </a:bodyPr>
          <a:lstStyle>
            <a:defPPr>
              <a:defRPr lang="en-US"/>
            </a:defPPr>
            <a:lvl1pPr>
              <a:defRPr sz="2000">
                <a:latin typeface="+mn-lt"/>
              </a:defRPr>
            </a:lvl1pPr>
          </a:lstStyle>
          <a:p>
            <a:r>
              <a:rPr lang="en-US" sz="1500" b="1" dirty="0"/>
              <a:t>0.034 (2.7×)</a:t>
            </a:r>
            <a:endParaRPr lang="cs-CZ" sz="1500" b="1" dirty="0"/>
          </a:p>
        </p:txBody>
      </p:sp>
      <p:sp>
        <p:nvSpPr>
          <p:cNvPr id="34" name="TextovéPole 33"/>
          <p:cNvSpPr txBox="1"/>
          <p:nvPr/>
        </p:nvSpPr>
        <p:spPr>
          <a:xfrm>
            <a:off x="2789803" y="4350734"/>
            <a:ext cx="627095" cy="323165"/>
          </a:xfrm>
          <a:prstGeom prst="rect">
            <a:avLst/>
          </a:prstGeom>
          <a:solidFill>
            <a:schemeClr val="bg1">
              <a:alpha val="70000"/>
            </a:schemeClr>
          </a:solid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r>
              <a:rPr lang="en-US" sz="1500" b="1" dirty="0">
                <a:effectLst/>
              </a:rPr>
              <a:t>0.020</a:t>
            </a:r>
            <a:endParaRPr lang="cs-CZ" sz="1500" b="1" dirty="0">
              <a:effectLst/>
            </a:endParaRPr>
          </a:p>
        </p:txBody>
      </p:sp>
      <p:sp>
        <p:nvSpPr>
          <p:cNvPr id="35" name="TextovéPole 34"/>
          <p:cNvSpPr txBox="1"/>
          <p:nvPr/>
        </p:nvSpPr>
        <p:spPr>
          <a:xfrm>
            <a:off x="2789802" y="2719220"/>
            <a:ext cx="982961" cy="323165"/>
          </a:xfrm>
          <a:prstGeom prst="rect">
            <a:avLst/>
          </a:prstGeom>
          <a:solidFill>
            <a:schemeClr val="bg1">
              <a:alpha val="70000"/>
            </a:schemeClr>
          </a:solidFill>
        </p:spPr>
        <p:txBody>
          <a:bodyPr wrap="none" rtlCol="0">
            <a:spAutoFit/>
          </a:bodyPr>
          <a:lstStyle>
            <a:defPPr>
              <a:defRPr lang="en-US"/>
            </a:defPPr>
            <a:lvl1pPr>
              <a:defRPr sz="2000">
                <a:latin typeface="+mn-lt"/>
              </a:defRPr>
            </a:lvl1pPr>
          </a:lstStyle>
          <a:p>
            <a:r>
              <a:rPr lang="en-US" sz="1500" b="1" dirty="0">
                <a:solidFill>
                  <a:srgbClr val="FF0000"/>
                </a:solidFill>
              </a:rPr>
              <a:t>0.020 (1×)</a:t>
            </a:r>
            <a:endParaRPr lang="cs-CZ" sz="1500" b="1" dirty="0">
              <a:solidFill>
                <a:srgbClr val="FF0000"/>
              </a:solidFill>
            </a:endParaRPr>
          </a:p>
        </p:txBody>
      </p:sp>
    </p:spTree>
    <p:extLst>
      <p:ext uri="{BB962C8B-B14F-4D97-AF65-F5344CB8AC3E}">
        <p14:creationId xmlns:p14="http://schemas.microsoft.com/office/powerpoint/2010/main" val="12076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in rendering</a:t>
            </a:r>
            <a:endParaRPr lang="cs-CZ" dirty="0"/>
          </a:p>
        </p:txBody>
      </p:sp>
      <p:pic>
        <p:nvPicPr>
          <p:cNvPr id="13" name="Picture 12">
            <a:extLst>
              <a:ext uri="{FF2B5EF4-FFF2-40B4-BE49-F238E27FC236}">
                <a16:creationId xmlns="" xmlns:a16="http://schemas.microsoft.com/office/drawing/2014/main" id="{A2D94471-3D9E-4190-BC34-EE3309D10133}"/>
              </a:ext>
            </a:extLst>
          </p:cNvPr>
          <p:cNvPicPr>
            <a:picLocks noChangeAspect="1"/>
          </p:cNvPicPr>
          <p:nvPr/>
        </p:nvPicPr>
        <p:blipFill rotWithShape="1">
          <a:blip r:embed="rId3"/>
          <a:srcRect r="68839"/>
          <a:stretch/>
        </p:blipFill>
        <p:spPr>
          <a:xfrm>
            <a:off x="3375294" y="1769827"/>
            <a:ext cx="2262181" cy="1799902"/>
          </a:xfrm>
          <a:prstGeom prst="rect">
            <a:avLst/>
          </a:prstGeom>
        </p:spPr>
      </p:pic>
    </p:spTree>
    <p:extLst>
      <p:ext uri="{BB962C8B-B14F-4D97-AF65-F5344CB8AC3E}">
        <p14:creationId xmlns:p14="http://schemas.microsoft.com/office/powerpoint/2010/main" val="45476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Use in rendering – IBL</a:t>
            </a:r>
          </a:p>
        </p:txBody>
      </p:sp>
      <p:sp>
        <p:nvSpPr>
          <p:cNvPr id="4" name="Zástupný symbol pro zápatí 3"/>
          <p:cNvSpPr>
            <a:spLocks noGrp="1"/>
          </p:cNvSpPr>
          <p:nvPr>
            <p:ph type="ftr" sz="quarter" idx="11"/>
          </p:nvPr>
        </p:nvSpPr>
        <p:spPr/>
        <p:txBody>
          <a:bodyPr/>
          <a:lstStyle/>
          <a:p>
            <a:pPr>
              <a:defRPr/>
            </a:pPr>
            <a:r>
              <a:rPr lang="en-US" altLang="en-US" dirty="0"/>
              <a:t>MC methods for volumetric light transport – zero variance-based sampling </a:t>
            </a:r>
            <a:r>
              <a:rPr lang="en-US" altLang="en-US" dirty="0" err="1"/>
              <a:t>schekems</a:t>
            </a:r>
            <a:r>
              <a:rPr lang="en-US" altLang="en-US" dirty="0"/>
              <a:t> (a.k.a. path guiding)</a:t>
            </a:r>
          </a:p>
        </p:txBody>
      </p:sp>
      <p:sp>
        <p:nvSpPr>
          <p:cNvPr id="6" name="Obdélník 5"/>
          <p:cNvSpPr/>
          <p:nvPr/>
        </p:nvSpPr>
        <p:spPr>
          <a:xfrm>
            <a:off x="3221850" y="-884635"/>
            <a:ext cx="3429000" cy="507831"/>
          </a:xfrm>
          <a:prstGeom prst="rect">
            <a:avLst/>
          </a:prstGeom>
        </p:spPr>
        <p:txBody>
          <a:bodyPr>
            <a:spAutoFit/>
          </a:bodyPr>
          <a:lstStyle/>
          <a:p>
            <a:r>
              <a:rPr lang="en-US" sz="1350" b="1" dirty="0"/>
              <a:t>MIS</a:t>
            </a:r>
            <a:r>
              <a:rPr lang="en-US" sz="1350" dirty="0"/>
              <a:t>:  75% </a:t>
            </a:r>
            <a:r>
              <a:rPr lang="en-US" sz="1350" dirty="0" err="1"/>
              <a:t>Dwivedi</a:t>
            </a:r>
            <a:r>
              <a:rPr lang="en-US" sz="1350" dirty="0"/>
              <a:t> sampling + 25% “analog” sampling</a:t>
            </a:r>
          </a:p>
        </p:txBody>
      </p:sp>
      <p:sp>
        <p:nvSpPr>
          <p:cNvPr id="12" name="Obdélník 11"/>
          <p:cNvSpPr/>
          <p:nvPr/>
        </p:nvSpPr>
        <p:spPr>
          <a:xfrm>
            <a:off x="1480943" y="860205"/>
            <a:ext cx="6182115" cy="300082"/>
          </a:xfrm>
          <a:prstGeom prst="rect">
            <a:avLst/>
          </a:prstGeom>
        </p:spPr>
        <p:txBody>
          <a:bodyPr wrap="square">
            <a:spAutoFit/>
          </a:bodyPr>
          <a:lstStyle/>
          <a:p>
            <a:r>
              <a:rPr lang="en-US" sz="1350" b="1" dirty="0">
                <a:solidFill>
                  <a:schemeClr val="tx2"/>
                </a:solidFill>
              </a:rPr>
              <a:t>equal-time comparison</a:t>
            </a:r>
            <a:r>
              <a:rPr lang="en-US" sz="1350" dirty="0">
                <a:solidFill>
                  <a:schemeClr val="tx2"/>
                </a:solidFill>
              </a:rPr>
              <a:t>, 100 samples per pixel, MIS 25% classical + 75% Dwivedi </a:t>
            </a:r>
          </a:p>
        </p:txBody>
      </p:sp>
      <p:pic>
        <p:nvPicPr>
          <p:cNvPr id="17" name="Picture 2" descr="E:\backup\devel\2013-zerovariance\paper\img\dwiv_ibl_sui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942" y="1221600"/>
            <a:ext cx="3065204" cy="1755000"/>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18" name="Picture 3" descr="E:\backup\devel\2013-zerovariance\paper\img\dwiv_ibl_suite_2.jpg"/>
          <p:cNvPicPr>
            <a:picLocks noChangeAspect="1" noChangeArrowheads="1"/>
          </p:cNvPicPr>
          <p:nvPr/>
        </p:nvPicPr>
        <p:blipFill rotWithShape="1">
          <a:blip r:embed="rId4">
            <a:extLst>
              <a:ext uri="{28A0092B-C50C-407E-A947-70E740481C1C}">
                <a14:useLocalDpi xmlns:a14="http://schemas.microsoft.com/office/drawing/2010/main" val="0"/>
              </a:ext>
            </a:extLst>
          </a:blip>
          <a:srcRect l="854" r="-1"/>
          <a:stretch/>
        </p:blipFill>
        <p:spPr bwMode="auto">
          <a:xfrm>
            <a:off x="4640934" y="1221600"/>
            <a:ext cx="3064500" cy="1755000"/>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13" name="Obdélník 12"/>
          <p:cNvSpPr/>
          <p:nvPr/>
        </p:nvSpPr>
        <p:spPr>
          <a:xfrm>
            <a:off x="4614537" y="2699601"/>
            <a:ext cx="3090897" cy="300082"/>
          </a:xfrm>
          <a:prstGeom prst="rect">
            <a:avLst/>
          </a:prstGeom>
        </p:spPr>
        <p:txBody>
          <a:bodyPr wrap="square">
            <a:spAutoFit/>
          </a:bodyPr>
          <a:lstStyle/>
          <a:p>
            <a:pPr algn="r"/>
            <a:r>
              <a:rPr lang="en-US" sz="1350" b="1" dirty="0">
                <a:solidFill>
                  <a:schemeClr val="bg1"/>
                </a:solidFill>
              </a:rPr>
              <a:t>Dwivedi sampling</a:t>
            </a:r>
            <a:endParaRPr lang="en-US" sz="1350" dirty="0">
              <a:solidFill>
                <a:schemeClr val="bg1"/>
              </a:solidFill>
            </a:endParaRPr>
          </a:p>
        </p:txBody>
      </p:sp>
      <p:sp>
        <p:nvSpPr>
          <p:cNvPr id="11" name="Obdélník 10"/>
          <p:cNvSpPr/>
          <p:nvPr/>
        </p:nvSpPr>
        <p:spPr>
          <a:xfrm>
            <a:off x="1480942" y="2699601"/>
            <a:ext cx="3048521" cy="300082"/>
          </a:xfrm>
          <a:prstGeom prst="rect">
            <a:avLst/>
          </a:prstGeom>
        </p:spPr>
        <p:txBody>
          <a:bodyPr wrap="square">
            <a:spAutoFit/>
          </a:bodyPr>
          <a:lstStyle/>
          <a:p>
            <a:pPr algn="r"/>
            <a:r>
              <a:rPr lang="en-US" sz="1350" b="1" dirty="0">
                <a:solidFill>
                  <a:schemeClr val="bg1"/>
                </a:solidFill>
              </a:rPr>
              <a:t>classical sampling</a:t>
            </a:r>
            <a:endParaRPr lang="en-US" sz="1350" dirty="0">
              <a:solidFill>
                <a:schemeClr val="bg1"/>
              </a:solidFill>
            </a:endParaRPr>
          </a:p>
        </p:txBody>
      </p:sp>
      <p:grpSp>
        <p:nvGrpSpPr>
          <p:cNvPr id="3" name="Skupina 2"/>
          <p:cNvGrpSpPr/>
          <p:nvPr/>
        </p:nvGrpSpPr>
        <p:grpSpPr>
          <a:xfrm>
            <a:off x="1481646" y="3057805"/>
            <a:ext cx="6236504" cy="1777838"/>
            <a:chOff x="451528" y="4077073"/>
            <a:chExt cx="8315338" cy="2370450"/>
          </a:xfrm>
        </p:grpSpPr>
        <p:pic>
          <p:nvPicPr>
            <p:cNvPr id="371717" name="Picture 5" descr="C:\devel\2013-zerovariance\paper\img\dwiv_ibl_suite_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28" y="4077073"/>
              <a:ext cx="4086000" cy="2323601"/>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pic>
          <p:nvPicPr>
            <p:cNvPr id="371718" name="Picture 6" descr="C:\devel\2013-zerovariance\paper\img\dwiv_ibl_suite_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912" y="4077073"/>
              <a:ext cx="4086000" cy="2333073"/>
            </a:xfrm>
            <a:prstGeom prst="rect">
              <a:avLst/>
            </a:prstGeom>
            <a:noFill/>
            <a:ln>
              <a:solidFill>
                <a:schemeClr val="tx2"/>
              </a:solidFill>
            </a:ln>
            <a:effectLst/>
            <a:extLst>
              <a:ext uri="{909E8E84-426E-40DD-AFC4-6F175D3DCCD1}">
                <a14:hiddenFill xmlns:a14="http://schemas.microsoft.com/office/drawing/2010/main">
                  <a:solidFill>
                    <a:srgbClr val="FFFFFF"/>
                  </a:solidFill>
                </a14:hiddenFill>
              </a:ext>
            </a:extLst>
          </p:spPr>
        </p:pic>
        <p:sp>
          <p:nvSpPr>
            <p:cNvPr id="21" name="Obdélník 20"/>
            <p:cNvSpPr/>
            <p:nvPr/>
          </p:nvSpPr>
          <p:spPr>
            <a:xfrm>
              <a:off x="4645670" y="6047414"/>
              <a:ext cx="4121196" cy="400109"/>
            </a:xfrm>
            <a:prstGeom prst="rect">
              <a:avLst/>
            </a:prstGeom>
          </p:spPr>
          <p:txBody>
            <a:bodyPr wrap="square">
              <a:spAutoFit/>
            </a:bodyPr>
            <a:lstStyle/>
            <a:p>
              <a:pPr algn="r"/>
              <a:r>
                <a:rPr lang="en-US" sz="1350" b="1" dirty="0">
                  <a:solidFill>
                    <a:schemeClr val="bg1"/>
                  </a:solidFill>
                </a:rPr>
                <a:t>Dwivedi sampling</a:t>
              </a:r>
              <a:endParaRPr lang="en-US" sz="1350" dirty="0">
                <a:solidFill>
                  <a:schemeClr val="bg1"/>
                </a:solidFill>
              </a:endParaRPr>
            </a:p>
          </p:txBody>
        </p:sp>
        <p:sp>
          <p:nvSpPr>
            <p:cNvPr id="22" name="Obdélník 21"/>
            <p:cNvSpPr/>
            <p:nvPr/>
          </p:nvSpPr>
          <p:spPr>
            <a:xfrm>
              <a:off x="467544" y="6047414"/>
              <a:ext cx="4064694" cy="400109"/>
            </a:xfrm>
            <a:prstGeom prst="rect">
              <a:avLst/>
            </a:prstGeom>
          </p:spPr>
          <p:txBody>
            <a:bodyPr wrap="square">
              <a:spAutoFit/>
            </a:bodyPr>
            <a:lstStyle/>
            <a:p>
              <a:pPr algn="r"/>
              <a:r>
                <a:rPr lang="en-US" sz="1350" b="1" dirty="0">
                  <a:solidFill>
                    <a:schemeClr val="bg1"/>
                  </a:solidFill>
                </a:rPr>
                <a:t>classical sampling</a:t>
              </a:r>
              <a:endParaRPr lang="en-US" sz="1350" dirty="0">
                <a:solidFill>
                  <a:schemeClr val="bg1"/>
                </a:solidFill>
              </a:endParaRPr>
            </a:p>
          </p:txBody>
        </p:sp>
      </p:grpSp>
    </p:spTree>
    <p:extLst>
      <p:ext uri="{BB962C8B-B14F-4D97-AF65-F5344CB8AC3E}">
        <p14:creationId xmlns:p14="http://schemas.microsoft.com/office/powerpoint/2010/main" val="6091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4960FA-2CB9-442F-AB4B-CD1A26FC26BF}"/>
              </a:ext>
            </a:extLst>
          </p:cNvPr>
          <p:cNvSpPr>
            <a:spLocks noGrp="1"/>
          </p:cNvSpPr>
          <p:nvPr>
            <p:ph type="title"/>
          </p:nvPr>
        </p:nvSpPr>
        <p:spPr/>
        <p:txBody>
          <a:bodyPr/>
          <a:lstStyle/>
          <a:p>
            <a:r>
              <a:rPr lang="en-US" dirty="0"/>
              <a:t>Better application to rendering</a:t>
            </a:r>
          </a:p>
        </p:txBody>
      </p:sp>
      <p:sp>
        <p:nvSpPr>
          <p:cNvPr id="3" name="Content Placeholder 2">
            <a:extLst>
              <a:ext uri="{FF2B5EF4-FFF2-40B4-BE49-F238E27FC236}">
                <a16:creationId xmlns="" xmlns:a16="http://schemas.microsoft.com/office/drawing/2014/main" id="{437BCE69-5E6E-4216-BF35-0BA8207CDD63}"/>
              </a:ext>
            </a:extLst>
          </p:cNvPr>
          <p:cNvSpPr>
            <a:spLocks noGrp="1"/>
          </p:cNvSpPr>
          <p:nvPr>
            <p:ph idx="1"/>
          </p:nvPr>
        </p:nvSpPr>
        <p:spPr/>
        <p:txBody>
          <a:bodyPr/>
          <a:lstStyle/>
          <a:p>
            <a:r>
              <a:rPr lang="en-US" sz="2000" dirty="0"/>
              <a:t>[Meng et al. 2016]</a:t>
            </a:r>
          </a:p>
          <a:p>
            <a:endParaRPr lang="en-US" dirty="0"/>
          </a:p>
        </p:txBody>
      </p:sp>
      <p:sp>
        <p:nvSpPr>
          <p:cNvPr id="4" name="Footer Placeholder 3">
            <a:extLst>
              <a:ext uri="{FF2B5EF4-FFF2-40B4-BE49-F238E27FC236}">
                <a16:creationId xmlns="" xmlns:a16="http://schemas.microsoft.com/office/drawing/2014/main" id="{18725A57-A40C-428A-82F6-1D7F2A80BCC4}"/>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pic>
        <p:nvPicPr>
          <p:cNvPr id="5" name="Picture 4">
            <a:extLst>
              <a:ext uri="{FF2B5EF4-FFF2-40B4-BE49-F238E27FC236}">
                <a16:creationId xmlns="" xmlns:a16="http://schemas.microsoft.com/office/drawing/2014/main" id="{CBF3A56B-E897-4A9F-94A8-72739D50F715}"/>
              </a:ext>
            </a:extLst>
          </p:cNvPr>
          <p:cNvPicPr>
            <a:picLocks noChangeAspect="1"/>
          </p:cNvPicPr>
          <p:nvPr/>
        </p:nvPicPr>
        <p:blipFill>
          <a:blip r:embed="rId3"/>
          <a:stretch>
            <a:fillRect/>
          </a:stretch>
        </p:blipFill>
        <p:spPr>
          <a:xfrm>
            <a:off x="5398935" y="942980"/>
            <a:ext cx="3612212" cy="895589"/>
          </a:xfrm>
          <a:prstGeom prst="rect">
            <a:avLst/>
          </a:prstGeom>
        </p:spPr>
      </p:pic>
      <p:pic>
        <p:nvPicPr>
          <p:cNvPr id="7" name="Picture 6">
            <a:extLst>
              <a:ext uri="{FF2B5EF4-FFF2-40B4-BE49-F238E27FC236}">
                <a16:creationId xmlns="" xmlns:a16="http://schemas.microsoft.com/office/drawing/2014/main" id="{029B5F08-974C-4C27-9D23-325A397F8E59}"/>
              </a:ext>
            </a:extLst>
          </p:cNvPr>
          <p:cNvPicPr>
            <a:picLocks noChangeAspect="1"/>
          </p:cNvPicPr>
          <p:nvPr/>
        </p:nvPicPr>
        <p:blipFill>
          <a:blip r:embed="rId4"/>
          <a:stretch>
            <a:fillRect/>
          </a:stretch>
        </p:blipFill>
        <p:spPr>
          <a:xfrm>
            <a:off x="7951" y="1854471"/>
            <a:ext cx="9144000" cy="2595431"/>
          </a:xfrm>
          <a:prstGeom prst="rect">
            <a:avLst/>
          </a:prstGeom>
        </p:spPr>
      </p:pic>
      <p:sp>
        <p:nvSpPr>
          <p:cNvPr id="6" name="Rectangle 5">
            <a:extLst>
              <a:ext uri="{FF2B5EF4-FFF2-40B4-BE49-F238E27FC236}">
                <a16:creationId xmlns="" xmlns:a16="http://schemas.microsoft.com/office/drawing/2014/main" id="{DFB03A44-CDFB-4DC1-A5EC-5B70FB06AF11}"/>
              </a:ext>
            </a:extLst>
          </p:cNvPr>
          <p:cNvSpPr/>
          <p:nvPr/>
        </p:nvSpPr>
        <p:spPr>
          <a:xfrm>
            <a:off x="7863840" y="942981"/>
            <a:ext cx="1288111" cy="357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EFDAD3E6-6FD6-4193-BDE7-6C83ACC3D5B3}"/>
              </a:ext>
            </a:extLst>
          </p:cNvPr>
          <p:cNvSpPr/>
          <p:nvPr/>
        </p:nvSpPr>
        <p:spPr>
          <a:xfrm>
            <a:off x="6575729" y="993184"/>
            <a:ext cx="1288111" cy="357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92B6736-3351-461B-B62D-23638363B452}"/>
              </a:ext>
            </a:extLst>
          </p:cNvPr>
          <p:cNvSpPr/>
          <p:nvPr/>
        </p:nvSpPr>
        <p:spPr>
          <a:xfrm>
            <a:off x="5343277" y="1070043"/>
            <a:ext cx="1288111" cy="357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75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36DA236-3A09-47D8-87FA-BC0583C09277}"/>
              </a:ext>
            </a:extLst>
          </p:cNvPr>
          <p:cNvGrpSpPr/>
          <p:nvPr/>
        </p:nvGrpSpPr>
        <p:grpSpPr>
          <a:xfrm>
            <a:off x="5418300" y="929259"/>
            <a:ext cx="3026089" cy="3113497"/>
            <a:chOff x="5418300" y="929259"/>
            <a:chExt cx="3026089" cy="3113497"/>
          </a:xfrm>
        </p:grpSpPr>
        <p:pic>
          <p:nvPicPr>
            <p:cNvPr id="6" name="Picture 5" descr="http://nzcsrsc09.auckland.ac.nz/uploaded/WDlogo_flat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04" y="2916427"/>
              <a:ext cx="2236256" cy="1126329"/>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https://www.wetafx.co.nz/assets/Uploads/images/page/desktop/war-for-the-planet-of-the-apes-header-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44" r="6627" b="12320"/>
            <a:stretch/>
          </p:blipFill>
          <p:spPr bwMode="auto">
            <a:xfrm>
              <a:off x="5418300" y="929259"/>
              <a:ext cx="3026089" cy="1976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51479CFF-3FCC-4C73-B10C-D8074BB6FA43}"/>
              </a:ext>
            </a:extLst>
          </p:cNvPr>
          <p:cNvGrpSpPr/>
          <p:nvPr/>
        </p:nvGrpSpPr>
        <p:grpSpPr>
          <a:xfrm>
            <a:off x="1188460" y="344551"/>
            <a:ext cx="2934090" cy="2167891"/>
            <a:chOff x="1172961" y="69323"/>
            <a:chExt cx="3306593" cy="2443120"/>
          </a:xfrm>
        </p:grpSpPr>
        <p:pic>
          <p:nvPicPr>
            <p:cNvPr id="41990" name="Picture 6" descr="Pixar Animation Studi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268" y="1836979"/>
              <a:ext cx="2261979" cy="675464"/>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Výsledek obrázku pro pixar co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2961" y="69323"/>
              <a:ext cx="3306593" cy="1889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 xmlns:a16="http://schemas.microsoft.com/office/drawing/2014/main" id="{BEAB1A8D-14E2-4529-95C2-DB7277FA43FC}"/>
              </a:ext>
            </a:extLst>
          </p:cNvPr>
          <p:cNvGrpSpPr/>
          <p:nvPr/>
        </p:nvGrpSpPr>
        <p:grpSpPr>
          <a:xfrm>
            <a:off x="980751" y="2491535"/>
            <a:ext cx="3374273" cy="2404593"/>
            <a:chOff x="980751" y="2414045"/>
            <a:chExt cx="3691012" cy="2630309"/>
          </a:xfrm>
        </p:grpSpPr>
        <p:pic>
          <p:nvPicPr>
            <p:cNvPr id="5" name="Picture 6" descr="http://vignette1.wikia.nocookie.net/disney/images/7/71/Walt_Disney_Animation_Studios_-_Transparent_Logo.png/revision/latest?cb=201512162006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6543" y="4392665"/>
              <a:ext cx="2059428" cy="65168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the jungle book"/>
            <p:cNvPicPr>
              <a:picLocks noChangeAspect="1" noChangeArrowheads="1"/>
            </p:cNvPicPr>
            <p:nvPr/>
          </p:nvPicPr>
          <p:blipFill rotWithShape="1">
            <a:blip r:embed="rId8">
              <a:extLst>
                <a:ext uri="{28A0092B-C50C-407E-A947-70E740481C1C}">
                  <a14:useLocalDpi xmlns:a14="http://schemas.microsoft.com/office/drawing/2010/main" val="0"/>
                </a:ext>
              </a:extLst>
            </a:blip>
            <a:srcRect b="4892"/>
            <a:stretch/>
          </p:blipFill>
          <p:spPr bwMode="auto">
            <a:xfrm>
              <a:off x="980751" y="2414045"/>
              <a:ext cx="3691012" cy="19786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5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Can we do better?</a:t>
            </a:r>
          </a:p>
        </p:txBody>
      </p:sp>
      <p:sp>
        <p:nvSpPr>
          <p:cNvPr id="3" name="Zástupný symbol pro text 2"/>
          <p:cNvSpPr>
            <a:spLocks noGrp="1"/>
          </p:cNvSpPr>
          <p:nvPr>
            <p:ph type="body" idx="1"/>
          </p:nvPr>
        </p:nvSpPr>
        <p:spPr/>
        <p:txBody>
          <a:bodyPr/>
          <a:lstStyle/>
          <a:p>
            <a:endParaRPr lang="cs-CZ" dirty="0"/>
          </a:p>
          <a:p>
            <a:endParaRPr lang="cs-CZ" dirty="0"/>
          </a:p>
          <a:p>
            <a:endParaRPr lang="cs-CZ" dirty="0"/>
          </a:p>
          <a:p>
            <a:endParaRPr lang="en-US" dirty="0"/>
          </a:p>
        </p:txBody>
      </p:sp>
    </p:spTree>
    <p:extLst>
      <p:ext uri="{BB962C8B-B14F-4D97-AF65-F5344CB8AC3E}">
        <p14:creationId xmlns:p14="http://schemas.microsoft.com/office/powerpoint/2010/main" val="170483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4379F-9249-4954-BFB2-AADA40813A98}"/>
              </a:ext>
            </a:extLst>
          </p:cNvPr>
          <p:cNvSpPr>
            <a:spLocks noGrp="1"/>
          </p:cNvSpPr>
          <p:nvPr>
            <p:ph type="title"/>
          </p:nvPr>
        </p:nvSpPr>
        <p:spPr/>
        <p:txBody>
          <a:bodyPr/>
          <a:lstStyle/>
          <a:p>
            <a:r>
              <a:rPr lang="en-US" dirty="0"/>
              <a:t>Zero-variance path sampling in volumes</a:t>
            </a:r>
          </a:p>
        </p:txBody>
      </p:sp>
      <p:sp>
        <p:nvSpPr>
          <p:cNvPr id="3" name="Footer Placeholder 2">
            <a:extLst>
              <a:ext uri="{FF2B5EF4-FFF2-40B4-BE49-F238E27FC236}">
                <a16:creationId xmlns="" xmlns:a16="http://schemas.microsoft.com/office/drawing/2014/main" id="{FAD990FA-CCA0-4F83-8920-9D8E5023085C}"/>
              </a:ext>
            </a:extLst>
          </p:cNvPr>
          <p:cNvSpPr>
            <a:spLocks noGrp="1"/>
          </p:cNvSpPr>
          <p:nvPr>
            <p:ph type="ftr" sz="quarter" idx="3"/>
          </p:nvPr>
        </p:nvSpPr>
        <p:spPr/>
        <p:txBody>
          <a:bodyPr/>
          <a:lstStyle/>
          <a:p>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4" name="Content Placeholder 3">
            <a:extLst>
              <a:ext uri="{FF2B5EF4-FFF2-40B4-BE49-F238E27FC236}">
                <a16:creationId xmlns="" xmlns:a16="http://schemas.microsoft.com/office/drawing/2014/main" id="{566EF015-C088-4970-B381-6363FB4FE7DC}"/>
              </a:ext>
            </a:extLst>
          </p:cNvPr>
          <p:cNvSpPr>
            <a:spLocks noGrp="1"/>
          </p:cNvSpPr>
          <p:nvPr>
            <p:ph idx="1"/>
          </p:nvPr>
        </p:nvSpPr>
        <p:spPr>
          <a:xfrm>
            <a:off x="729077" y="1079037"/>
            <a:ext cx="7668050" cy="3554956"/>
          </a:xfrm>
        </p:spPr>
        <p:txBody>
          <a:bodyPr>
            <a:normAutofit/>
          </a:bodyPr>
          <a:lstStyle/>
          <a:p>
            <a:r>
              <a:rPr lang="en-US" dirty="0"/>
              <a:t>Theoretical construct – ZV cannot be achieved in practice</a:t>
            </a:r>
          </a:p>
          <a:p>
            <a:pPr lvl="1"/>
            <a:r>
              <a:rPr lang="en-US" dirty="0"/>
              <a:t>Requires knowing the radiance solution everywhere</a:t>
            </a:r>
            <a:br>
              <a:rPr lang="en-US" dirty="0"/>
            </a:br>
            <a:endParaRPr lang="en-US" dirty="0"/>
          </a:p>
          <a:p>
            <a:r>
              <a:rPr lang="en-US" dirty="0"/>
              <a:t>But it provides a guideline for variance reduction</a:t>
            </a:r>
          </a:p>
          <a:p>
            <a:pPr lvl="1"/>
            <a:r>
              <a:rPr lang="en-US" dirty="0"/>
              <a:t>Even approximate radiance solution yields low variance</a:t>
            </a:r>
            <a:br>
              <a:rPr lang="en-US" dirty="0"/>
            </a:br>
            <a:endParaRPr lang="en-US" dirty="0"/>
          </a:p>
          <a:p>
            <a:r>
              <a:rPr lang="en-US" dirty="0"/>
              <a:t>Obtaining the approximate solution</a:t>
            </a:r>
          </a:p>
          <a:p>
            <a:pPr lvl="1"/>
            <a:r>
              <a:rPr lang="en-US" dirty="0"/>
              <a:t>MC samples – Machine/statistical learning</a:t>
            </a:r>
          </a:p>
          <a:p>
            <a:pPr lvl="2"/>
            <a:r>
              <a:rPr lang="en-US" dirty="0">
                <a:solidFill>
                  <a:schemeClr val="accent1"/>
                </a:solidFill>
              </a:rPr>
              <a:t>[</a:t>
            </a:r>
            <a:r>
              <a:rPr lang="en-US" dirty="0" err="1">
                <a:solidFill>
                  <a:schemeClr val="accent1"/>
                </a:solidFill>
              </a:rPr>
              <a:t>Vorba</a:t>
            </a:r>
            <a:r>
              <a:rPr lang="en-US" dirty="0">
                <a:solidFill>
                  <a:schemeClr val="accent1"/>
                </a:solidFill>
              </a:rPr>
              <a:t> et al. 2014, 2016]</a:t>
            </a:r>
            <a:r>
              <a:rPr lang="en-US" dirty="0"/>
              <a:t> – direction sampling, path termination and splitting (surfaces)</a:t>
            </a:r>
          </a:p>
          <a:p>
            <a:pPr lvl="2"/>
            <a:r>
              <a:rPr lang="en-US" dirty="0">
                <a:solidFill>
                  <a:schemeClr val="accent1"/>
                </a:solidFill>
              </a:rPr>
              <a:t>[</a:t>
            </a:r>
            <a:r>
              <a:rPr lang="en-US" dirty="0" err="1">
                <a:solidFill>
                  <a:schemeClr val="accent1"/>
                </a:solidFill>
              </a:rPr>
              <a:t>Herholz</a:t>
            </a:r>
            <a:r>
              <a:rPr lang="en-US" dirty="0">
                <a:solidFill>
                  <a:schemeClr val="accent1"/>
                </a:solidFill>
              </a:rPr>
              <a:t> et al., conditional accept] </a:t>
            </a:r>
            <a:r>
              <a:rPr lang="cs-CZ" dirty="0"/>
              <a:t>– </a:t>
            </a:r>
            <a:r>
              <a:rPr lang="en-US" dirty="0"/>
              <a:t>all decisions </a:t>
            </a:r>
            <a:r>
              <a:rPr lang="en-US" b="1" dirty="0"/>
              <a:t>(volumes)</a:t>
            </a:r>
          </a:p>
          <a:p>
            <a:pPr lvl="1"/>
            <a:r>
              <a:rPr lang="en-US" dirty="0"/>
              <a:t>Analytic solution</a:t>
            </a:r>
            <a:endParaRPr lang="cs-CZ" dirty="0"/>
          </a:p>
          <a:p>
            <a:pPr lvl="2"/>
            <a:r>
              <a:rPr lang="en-US" dirty="0">
                <a:solidFill>
                  <a:schemeClr val="accent1"/>
                </a:solidFill>
              </a:rPr>
              <a:t>[K</a:t>
            </a:r>
            <a:r>
              <a:rPr lang="cs-CZ" dirty="0" err="1">
                <a:solidFill>
                  <a:schemeClr val="accent1"/>
                </a:solidFill>
              </a:rPr>
              <a:t>řivánek</a:t>
            </a:r>
            <a:r>
              <a:rPr lang="cs-CZ" dirty="0">
                <a:solidFill>
                  <a:schemeClr val="accent1"/>
                </a:solidFill>
              </a:rPr>
              <a:t> </a:t>
            </a:r>
            <a:r>
              <a:rPr lang="en-US" dirty="0">
                <a:solidFill>
                  <a:schemeClr val="accent1"/>
                </a:solidFill>
              </a:rPr>
              <a:t>and </a:t>
            </a:r>
            <a:r>
              <a:rPr lang="en-US" dirty="0" err="1">
                <a:solidFill>
                  <a:schemeClr val="accent1"/>
                </a:solidFill>
              </a:rPr>
              <a:t>d’Eon</a:t>
            </a:r>
            <a:r>
              <a:rPr lang="en-US" dirty="0">
                <a:solidFill>
                  <a:schemeClr val="accent1"/>
                </a:solidFill>
              </a:rPr>
              <a:t> 2014]</a:t>
            </a:r>
            <a:r>
              <a:rPr lang="en-US" dirty="0"/>
              <a:t> – subsurface scattering</a:t>
            </a:r>
          </a:p>
        </p:txBody>
      </p:sp>
    </p:spTree>
    <p:extLst>
      <p:ext uri="{BB962C8B-B14F-4D97-AF65-F5344CB8AC3E}">
        <p14:creationId xmlns:p14="http://schemas.microsoft.com/office/powerpoint/2010/main" val="116285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Exponential radiance falloff </a:t>
            </a:r>
          </a:p>
        </p:txBody>
      </p:sp>
      <p:sp>
        <p:nvSpPr>
          <p:cNvPr id="3" name="Zástupný symbol pro obsah 2"/>
          <p:cNvSpPr>
            <a:spLocks noGrp="1"/>
          </p:cNvSpPr>
          <p:nvPr>
            <p:ph idx="1"/>
          </p:nvPr>
        </p:nvSpPr>
        <p:spPr/>
        <p:txBody>
          <a:bodyPr/>
          <a:lstStyle/>
          <a:p>
            <a:r>
              <a:rPr lang="en-US" dirty="0"/>
              <a:t>… does not hold for low scattering</a:t>
            </a:r>
          </a:p>
        </p:txBody>
      </p:sp>
      <p:sp>
        <p:nvSpPr>
          <p:cNvPr id="4" name="Zástupný symbol pro zápatí 3"/>
          <p:cNvSpPr>
            <a:spLocks noGrp="1"/>
          </p:cNvSpPr>
          <p:nvPr>
            <p:ph type="ftr" sz="quarter" idx="11"/>
          </p:nvPr>
        </p:nvSpPr>
        <p:spPr/>
        <p:txBody>
          <a:bodyPr/>
          <a:lstStyle/>
          <a:p>
            <a:pPr>
              <a:defRPr/>
            </a:pPr>
            <a:r>
              <a:rPr lang="en-US" altLang="en-US"/>
              <a:t>MC methods for volumetric light transport – zero variance-based sampling schekems (a.k.a. path guiding)</a:t>
            </a:r>
          </a:p>
        </p:txBody>
      </p:sp>
      <p:pic>
        <p:nvPicPr>
          <p:cNvPr id="316419" name="Picture 3" descr="C:\devel\2013-biasing\PlotFluence-0.950-0.00.png"/>
          <p:cNvPicPr>
            <a:picLocks noChangeAspect="1" noChangeArrowheads="1"/>
          </p:cNvPicPr>
          <p:nvPr/>
        </p:nvPicPr>
        <p:blipFill>
          <a:blip r:embed="rId3" cstate="print"/>
          <a:srcRect/>
          <a:stretch>
            <a:fillRect/>
          </a:stretch>
        </p:blipFill>
        <p:spPr bwMode="auto">
          <a:xfrm>
            <a:off x="1493658" y="1989112"/>
            <a:ext cx="2874286" cy="1788572"/>
          </a:xfrm>
          <a:prstGeom prst="rect">
            <a:avLst/>
          </a:prstGeom>
          <a:noFill/>
        </p:spPr>
      </p:pic>
      <p:cxnSp>
        <p:nvCxnSpPr>
          <p:cNvPr id="14" name="Přímá spojovací čára 13"/>
          <p:cNvCxnSpPr/>
          <p:nvPr/>
        </p:nvCxnSpPr>
        <p:spPr>
          <a:xfrm flipH="1" flipV="1">
            <a:off x="413538" y="1437624"/>
            <a:ext cx="4387425" cy="253828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6420" name="Picture 4" descr="C:\devel\2013-biasing\PlotFluence-0.200-0.00.png"/>
          <p:cNvPicPr>
            <a:picLocks noChangeAspect="1" noChangeArrowheads="1"/>
          </p:cNvPicPr>
          <p:nvPr/>
        </p:nvPicPr>
        <p:blipFill>
          <a:blip r:embed="rId4" cstate="print"/>
          <a:srcRect/>
          <a:stretch>
            <a:fillRect/>
          </a:stretch>
        </p:blipFill>
        <p:spPr bwMode="auto">
          <a:xfrm>
            <a:off x="4626006" y="1977684"/>
            <a:ext cx="2920000" cy="1800000"/>
          </a:xfrm>
          <a:prstGeom prst="rect">
            <a:avLst/>
          </a:prstGeom>
          <a:noFill/>
        </p:spPr>
      </p:pic>
      <p:cxnSp>
        <p:nvCxnSpPr>
          <p:cNvPr id="20" name="Přímá spojovací čára 19"/>
          <p:cNvCxnSpPr/>
          <p:nvPr/>
        </p:nvCxnSpPr>
        <p:spPr>
          <a:xfrm flipH="1" flipV="1">
            <a:off x="4031940" y="1869672"/>
            <a:ext cx="3780420" cy="1998222"/>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2195736" y="1869672"/>
            <a:ext cx="1253869" cy="346249"/>
          </a:xfrm>
          <a:prstGeom prst="rect">
            <a:avLst/>
          </a:prstGeom>
          <a:noFill/>
        </p:spPr>
        <p:txBody>
          <a:bodyPr wrap="none" rtlCol="0">
            <a:spAutoFit/>
          </a:bodyPr>
          <a:lstStyle/>
          <a:p>
            <a:r>
              <a:rPr lang="en-US" sz="1650" dirty="0" err="1"/>
              <a:t>albedo</a:t>
            </a:r>
            <a:r>
              <a:rPr lang="en-US" sz="1650" dirty="0"/>
              <a:t>=0.95</a:t>
            </a:r>
          </a:p>
        </p:txBody>
      </p:sp>
      <p:sp>
        <p:nvSpPr>
          <p:cNvPr id="31" name="TextovéPole 30"/>
          <p:cNvSpPr txBox="1"/>
          <p:nvPr/>
        </p:nvSpPr>
        <p:spPr>
          <a:xfrm>
            <a:off x="5652120" y="1869672"/>
            <a:ext cx="1242648" cy="346249"/>
          </a:xfrm>
          <a:prstGeom prst="rect">
            <a:avLst/>
          </a:prstGeom>
          <a:noFill/>
        </p:spPr>
        <p:txBody>
          <a:bodyPr wrap="none" rtlCol="0">
            <a:spAutoFit/>
          </a:bodyPr>
          <a:lstStyle/>
          <a:p>
            <a:r>
              <a:rPr lang="en-US" sz="1650" dirty="0" err="1"/>
              <a:t>albedo</a:t>
            </a:r>
            <a:r>
              <a:rPr lang="en-US" sz="1650" dirty="0"/>
              <a:t> = 0.2</a:t>
            </a:r>
          </a:p>
        </p:txBody>
      </p:sp>
    </p:spTree>
    <p:extLst>
      <p:ext uri="{BB962C8B-B14F-4D97-AF65-F5344CB8AC3E}">
        <p14:creationId xmlns:p14="http://schemas.microsoft.com/office/powerpoint/2010/main" val="28865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délník 19"/>
          <p:cNvSpPr/>
          <p:nvPr/>
        </p:nvSpPr>
        <p:spPr>
          <a:xfrm flipV="1">
            <a:off x="2194671" y="2733768"/>
            <a:ext cx="4779068" cy="1836204"/>
          </a:xfrm>
          <a:prstGeom prst="rect">
            <a:avLst/>
          </a:prstGeom>
          <a:gradFill flip="none" rotWithShape="1">
            <a:gsLst>
              <a:gs pos="50000">
                <a:schemeClr val="bg1">
                  <a:lumMod val="85000"/>
                </a:schemeClr>
              </a:gs>
              <a:gs pos="0">
                <a:schemeClr val="bg1"/>
              </a:gs>
              <a:gs pos="100000">
                <a:schemeClr val="bg1">
                  <a:lumMod val="6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70C0"/>
              </a:solidFill>
            </a:endParaRPr>
          </a:p>
        </p:txBody>
      </p:sp>
      <p:cxnSp>
        <p:nvCxnSpPr>
          <p:cNvPr id="21" name="Přímá spojovací čára 11"/>
          <p:cNvCxnSpPr/>
          <p:nvPr/>
        </p:nvCxnSpPr>
        <p:spPr>
          <a:xfrm>
            <a:off x="2108560" y="2733768"/>
            <a:ext cx="5001722" cy="0"/>
          </a:xfrm>
          <a:prstGeom prst="line">
            <a:avLst/>
          </a:pr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41" name="Přímá spojnice 40"/>
          <p:cNvCxnSpPr/>
          <p:nvPr/>
        </p:nvCxnSpPr>
        <p:spPr>
          <a:xfrm flipH="1" flipV="1">
            <a:off x="1171966" y="843558"/>
            <a:ext cx="3849223" cy="3109484"/>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p:txBody>
          <a:bodyPr/>
          <a:lstStyle/>
          <a:p>
            <a:r>
              <a:rPr lang="en-US" dirty="0"/>
              <a:t>Directional distribution</a:t>
            </a:r>
            <a:endParaRPr lang="cs-CZ" dirty="0"/>
          </a:p>
        </p:txBody>
      </p:sp>
      <p:sp>
        <p:nvSpPr>
          <p:cNvPr id="5" name="Zástupný symbol pro zápatí 4"/>
          <p:cNvSpPr>
            <a:spLocks noGrp="1"/>
          </p:cNvSpPr>
          <p:nvPr>
            <p:ph type="ftr" sz="quarter" idx="11"/>
          </p:nvPr>
        </p:nvSpPr>
        <p:spPr/>
        <p:txBody>
          <a:bodyPr/>
          <a:lstStyle/>
          <a:p>
            <a:pPr>
              <a:defRPr/>
            </a:pPr>
            <a:r>
              <a:rPr lang="en-US" altLang="en-US" dirty="0">
                <a:solidFill>
                  <a:prstClr val="black"/>
                </a:solidFill>
              </a:rPr>
              <a:t>MC methods for volumetric light transport – zero variance-based sampling </a:t>
            </a:r>
            <a:r>
              <a:rPr lang="en-US" altLang="en-US" dirty="0" err="1">
                <a:solidFill>
                  <a:prstClr val="black"/>
                </a:solidFill>
              </a:rPr>
              <a:t>schekems</a:t>
            </a:r>
            <a:r>
              <a:rPr lang="en-US" altLang="en-US" dirty="0">
                <a:solidFill>
                  <a:prstClr val="black"/>
                </a:solidFill>
              </a:rPr>
              <a:t> (a.k.a. path guiding)</a:t>
            </a:r>
          </a:p>
        </p:txBody>
      </p:sp>
      <p:sp>
        <p:nvSpPr>
          <p:cNvPr id="25" name="Ovál 24"/>
          <p:cNvSpPr/>
          <p:nvPr/>
        </p:nvSpPr>
        <p:spPr>
          <a:xfrm>
            <a:off x="5007718" y="3939658"/>
            <a:ext cx="90254" cy="90254"/>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graphicFrame>
        <p:nvGraphicFramePr>
          <p:cNvPr id="7" name="Objekt 6"/>
          <p:cNvGraphicFramePr>
            <a:graphicFrameLocks noChangeAspect="1"/>
          </p:cNvGraphicFramePr>
          <p:nvPr>
            <p:extLst/>
          </p:nvPr>
        </p:nvGraphicFramePr>
        <p:xfrm>
          <a:off x="3545887" y="2989471"/>
          <a:ext cx="335756" cy="463154"/>
        </p:xfrm>
        <a:graphic>
          <a:graphicData uri="http://schemas.openxmlformats.org/presentationml/2006/ole">
            <mc:AlternateContent xmlns:mc="http://schemas.openxmlformats.org/markup-compatibility/2006">
              <mc:Choice xmlns:v="urn:schemas-microsoft-com:vml" Requires="v">
                <p:oleObj spid="_x0000_s9262" name="Rovnice" r:id="rId4" imgW="203040" imgH="279360" progId="Equation.3">
                  <p:embed/>
                </p:oleObj>
              </mc:Choice>
              <mc:Fallback>
                <p:oleObj name="Rovnice" r:id="rId4" imgW="203040" imgH="279360" progId="Equation.3">
                  <p:embed/>
                  <p:pic>
                    <p:nvPicPr>
                      <p:cNvPr id="7" name="Objekt 6"/>
                      <p:cNvPicPr>
                        <a:picLocks noChangeAspect="1" noChangeArrowheads="1"/>
                      </p:cNvPicPr>
                      <p:nvPr/>
                    </p:nvPicPr>
                    <p:blipFill>
                      <a:blip r:embed="rId5"/>
                      <a:srcRect/>
                      <a:stretch>
                        <a:fillRect/>
                      </a:stretch>
                    </p:blipFill>
                    <p:spPr bwMode="auto">
                      <a:xfrm>
                        <a:off x="3545887" y="2989471"/>
                        <a:ext cx="335756" cy="463154"/>
                      </a:xfrm>
                      <a:prstGeom prst="rect">
                        <a:avLst/>
                      </a:prstGeom>
                      <a:noFill/>
                      <a:ln w="9525">
                        <a:noFill/>
                        <a:miter lim="800000"/>
                        <a:headEnd/>
                        <a:tailEnd/>
                      </a:ln>
                    </p:spPr>
                  </p:pic>
                </p:oleObj>
              </mc:Fallback>
            </mc:AlternateContent>
          </a:graphicData>
        </a:graphic>
      </p:graphicFrame>
      <p:cxnSp>
        <p:nvCxnSpPr>
          <p:cNvPr id="32" name="Přímá spojnice 31"/>
          <p:cNvCxnSpPr/>
          <p:nvPr/>
        </p:nvCxnSpPr>
        <p:spPr>
          <a:xfrm flipH="1" flipV="1">
            <a:off x="4431686" y="3476867"/>
            <a:ext cx="589250" cy="476009"/>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2951820" y="1649046"/>
            <a:ext cx="937436" cy="369332"/>
          </a:xfrm>
          <a:prstGeom prst="rect">
            <a:avLst/>
          </a:prstGeom>
          <a:noFill/>
        </p:spPr>
        <p:txBody>
          <a:bodyPr wrap="none" rtlCol="0">
            <a:spAutoFit/>
          </a:bodyPr>
          <a:lstStyle/>
          <a:p>
            <a:r>
              <a:rPr lang="en-US" dirty="0" err="1">
                <a:solidFill>
                  <a:schemeClr val="tx2"/>
                </a:solidFill>
              </a:rPr>
              <a:t>Dwivedi</a:t>
            </a:r>
            <a:endParaRPr lang="cs-CZ" dirty="0">
              <a:solidFill>
                <a:schemeClr val="tx2"/>
              </a:solidFill>
            </a:endParaRPr>
          </a:p>
        </p:txBody>
      </p:sp>
      <p:grpSp>
        <p:nvGrpSpPr>
          <p:cNvPr id="9" name="Skupina 8"/>
          <p:cNvGrpSpPr/>
          <p:nvPr/>
        </p:nvGrpSpPr>
        <p:grpSpPr>
          <a:xfrm>
            <a:off x="5129688" y="1649046"/>
            <a:ext cx="1745687" cy="2380866"/>
            <a:chOff x="5315585" y="2198728"/>
            <a:chExt cx="2327584" cy="3174488"/>
          </a:xfrm>
        </p:grpSpPr>
        <p:grpSp>
          <p:nvGrpSpPr>
            <p:cNvPr id="3" name="Skupina 2"/>
            <p:cNvGrpSpPr/>
            <p:nvPr/>
          </p:nvGrpSpPr>
          <p:grpSpPr>
            <a:xfrm>
              <a:off x="5315585" y="3645024"/>
              <a:ext cx="2114826" cy="1728192"/>
              <a:chOff x="4257374" y="3284984"/>
              <a:chExt cx="2114826" cy="1728192"/>
            </a:xfrm>
          </p:grpSpPr>
          <p:cxnSp>
            <p:nvCxnSpPr>
              <p:cNvPr id="12" name="Přímá spojnice 11"/>
              <p:cNvCxnSpPr/>
              <p:nvPr/>
            </p:nvCxnSpPr>
            <p:spPr>
              <a:xfrm flipH="1" flipV="1">
                <a:off x="4257374" y="3284984"/>
                <a:ext cx="2012449" cy="1625698"/>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Ovál 12"/>
              <p:cNvSpPr/>
              <p:nvPr/>
            </p:nvSpPr>
            <p:spPr>
              <a:xfrm>
                <a:off x="6251862" y="4892838"/>
                <a:ext cx="120338" cy="120338"/>
              </a:xfrm>
              <a:prstGeom prst="ellipse">
                <a:avLst/>
              </a:prstGeom>
              <a:solidFill>
                <a:schemeClr val="bg1"/>
              </a:solidFill>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350"/>
              </a:p>
            </p:txBody>
          </p:sp>
          <p:cxnSp>
            <p:nvCxnSpPr>
              <p:cNvPr id="14" name="Přímá spojnice 13"/>
              <p:cNvCxnSpPr/>
              <p:nvPr/>
            </p:nvCxnSpPr>
            <p:spPr>
              <a:xfrm flipH="1" flipV="1">
                <a:off x="5483819" y="4275783"/>
                <a:ext cx="785666" cy="634678"/>
              </a:xfrm>
              <a:prstGeom prst="line">
                <a:avLst/>
              </a:prstGeom>
              <a:ln w="28575">
                <a:solidFill>
                  <a:srgbClr val="C00000"/>
                </a:solidFill>
                <a:prstDash val="soli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8" name="TextovéPole 17"/>
            <p:cNvSpPr txBox="1"/>
            <p:nvPr/>
          </p:nvSpPr>
          <p:spPr>
            <a:xfrm>
              <a:off x="5329628" y="2198728"/>
              <a:ext cx="2313541" cy="492443"/>
            </a:xfrm>
            <a:prstGeom prst="rect">
              <a:avLst/>
            </a:prstGeom>
            <a:noFill/>
          </p:spPr>
          <p:txBody>
            <a:bodyPr wrap="none" rtlCol="0">
              <a:spAutoFit/>
            </a:bodyPr>
            <a:lstStyle/>
            <a:p>
              <a:r>
                <a:rPr lang="en-US" dirty="0">
                  <a:solidFill>
                    <a:schemeClr val="tx2"/>
                  </a:solidFill>
                </a:rPr>
                <a:t>boundary-aware</a:t>
              </a:r>
              <a:endParaRPr lang="cs-CZ" dirty="0">
                <a:solidFill>
                  <a:schemeClr val="tx2"/>
                </a:solidFill>
              </a:endParaRPr>
            </a:p>
          </p:txBody>
        </p:sp>
        <p:graphicFrame>
          <p:nvGraphicFramePr>
            <p:cNvPr id="6" name="Objekt 5"/>
            <p:cNvGraphicFramePr>
              <a:graphicFrameLocks noChangeAspect="1"/>
            </p:cNvGraphicFramePr>
            <p:nvPr>
              <p:extLst/>
            </p:nvPr>
          </p:nvGraphicFramePr>
          <p:xfrm>
            <a:off x="5492477" y="4005064"/>
            <a:ext cx="447675" cy="617537"/>
          </p:xfrm>
          <a:graphic>
            <a:graphicData uri="http://schemas.openxmlformats.org/presentationml/2006/ole">
              <mc:AlternateContent xmlns:mc="http://schemas.openxmlformats.org/markup-compatibility/2006">
                <mc:Choice xmlns:v="urn:schemas-microsoft-com:vml" Requires="v">
                  <p:oleObj spid="_x0000_s9263" name="Rovnice" r:id="rId6" imgW="203040" imgH="279360" progId="Equation.3">
                    <p:embed/>
                  </p:oleObj>
                </mc:Choice>
                <mc:Fallback>
                  <p:oleObj name="Rovnice" r:id="rId6" imgW="203040" imgH="279360" progId="Equation.3">
                    <p:embed/>
                    <p:pic>
                      <p:nvPicPr>
                        <p:cNvPr id="6" name="Objek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477" y="4005064"/>
                          <a:ext cx="44767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359443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Radiance distribution</a:t>
            </a:r>
            <a:endParaRPr lang="en-US" dirty="0"/>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42</a:t>
            </a:fld>
            <a:endParaRPr lang="en-US" altLang="en-US"/>
          </a:p>
        </p:txBody>
      </p:sp>
      <p:sp>
        <p:nvSpPr>
          <p:cNvPr id="6" name="TextovéPole 5"/>
          <p:cNvSpPr txBox="1"/>
          <p:nvPr/>
        </p:nvSpPr>
        <p:spPr>
          <a:xfrm>
            <a:off x="1403649" y="846557"/>
            <a:ext cx="1608133" cy="430887"/>
          </a:xfrm>
          <a:prstGeom prst="rect">
            <a:avLst/>
          </a:prstGeom>
          <a:noFill/>
        </p:spPr>
        <p:txBody>
          <a:bodyPr wrap="none" rtlCol="0">
            <a:spAutoFit/>
          </a:bodyPr>
          <a:lstStyle/>
          <a:p>
            <a:r>
              <a:rPr lang="en-US" sz="2200" dirty="0" err="1" smtClean="0">
                <a:solidFill>
                  <a:schemeClr val="tx2"/>
                </a:solidFill>
                <a:latin typeface="+mn-lt"/>
              </a:rPr>
              <a:t>albedo</a:t>
            </a:r>
            <a:r>
              <a:rPr lang="en-US" sz="2200" dirty="0" smtClean="0">
                <a:solidFill>
                  <a:schemeClr val="tx2"/>
                </a:solidFill>
                <a:latin typeface="+mn-lt"/>
              </a:rPr>
              <a:t>=0.95</a:t>
            </a:r>
          </a:p>
        </p:txBody>
      </p:sp>
      <p:pic>
        <p:nvPicPr>
          <p:cNvPr id="319494" name="Picture 6" descr="C:\devel\2013-biasing\aaa\j-c0.950-g0.00-dwivediPdfTable.png"/>
          <p:cNvPicPr>
            <a:picLocks noChangeAspect="1" noChangeArrowheads="1"/>
          </p:cNvPicPr>
          <p:nvPr/>
        </p:nvPicPr>
        <p:blipFill>
          <a:blip r:embed="rId3" cstate="print"/>
          <a:srcRect/>
          <a:stretch>
            <a:fillRect/>
          </a:stretch>
        </p:blipFill>
        <p:spPr bwMode="auto">
          <a:xfrm>
            <a:off x="472480" y="1602640"/>
            <a:ext cx="1219200" cy="2286000"/>
          </a:xfrm>
          <a:prstGeom prst="rect">
            <a:avLst/>
          </a:prstGeom>
          <a:noFill/>
          <a:ln>
            <a:solidFill>
              <a:schemeClr val="tx1">
                <a:lumMod val="85000"/>
                <a:lumOff val="15000"/>
              </a:schemeClr>
            </a:solidFill>
          </a:ln>
          <a:effectLst>
            <a:outerShdw blurRad="63500" sx="102000" sy="102000" algn="ctr" rotWithShape="0">
              <a:prstClr val="black">
                <a:alpha val="40000"/>
              </a:prstClr>
            </a:outerShdw>
          </a:effectLst>
        </p:spPr>
      </p:pic>
      <p:sp>
        <p:nvSpPr>
          <p:cNvPr id="14" name="TextovéPole 13"/>
          <p:cNvSpPr txBox="1"/>
          <p:nvPr/>
        </p:nvSpPr>
        <p:spPr>
          <a:xfrm>
            <a:off x="467544" y="3925769"/>
            <a:ext cx="1224136" cy="369332"/>
          </a:xfrm>
          <a:prstGeom prst="rect">
            <a:avLst/>
          </a:prstGeom>
          <a:noFill/>
        </p:spPr>
        <p:txBody>
          <a:bodyPr wrap="square" rtlCol="0">
            <a:spAutoFit/>
          </a:bodyPr>
          <a:lstStyle/>
          <a:p>
            <a:pPr algn="ctr"/>
            <a:r>
              <a:rPr lang="en-US" dirty="0" err="1" smtClean="0">
                <a:solidFill>
                  <a:schemeClr val="tx2"/>
                </a:solidFill>
                <a:latin typeface="+mn-lt"/>
              </a:rPr>
              <a:t>Dwivedi</a:t>
            </a:r>
            <a:endParaRPr lang="en-US" dirty="0" smtClean="0">
              <a:solidFill>
                <a:schemeClr val="tx2"/>
              </a:solidFill>
              <a:latin typeface="+mn-lt"/>
            </a:endParaRPr>
          </a:p>
        </p:txBody>
      </p:sp>
      <p:grpSp>
        <p:nvGrpSpPr>
          <p:cNvPr id="3" name="Skupina 2"/>
          <p:cNvGrpSpPr/>
          <p:nvPr/>
        </p:nvGrpSpPr>
        <p:grpSpPr>
          <a:xfrm>
            <a:off x="1835696" y="1602640"/>
            <a:ext cx="1219200" cy="2691590"/>
            <a:chOff x="1835696" y="2348880"/>
            <a:chExt cx="1219200" cy="3588787"/>
          </a:xfrm>
        </p:grpSpPr>
        <p:pic>
          <p:nvPicPr>
            <p:cNvPr id="319495" name="Picture 7" descr="C:\devel\2013-biasing\aaa\j-c0.950-g0.00-radianceTableNorm.png"/>
            <p:cNvPicPr>
              <a:picLocks noChangeAspect="1" noChangeArrowheads="1"/>
            </p:cNvPicPr>
            <p:nvPr/>
          </p:nvPicPr>
          <p:blipFill>
            <a:blip r:embed="rId4" cstate="print"/>
            <a:srcRect/>
            <a:stretch>
              <a:fillRect/>
            </a:stretch>
          </p:blipFill>
          <p:spPr bwMode="auto">
            <a:xfrm>
              <a:off x="1835696" y="2348880"/>
              <a:ext cx="1219200" cy="3048000"/>
            </a:xfrm>
            <a:prstGeom prst="rect">
              <a:avLst/>
            </a:prstGeom>
            <a:noFill/>
            <a:ln>
              <a:solidFill>
                <a:schemeClr val="tx1">
                  <a:lumMod val="85000"/>
                  <a:lumOff val="15000"/>
                </a:schemeClr>
              </a:solidFill>
            </a:ln>
            <a:effectLst>
              <a:outerShdw blurRad="63500" sx="102000" sy="102000" algn="ctr" rotWithShape="0">
                <a:prstClr val="black">
                  <a:alpha val="40000"/>
                </a:prstClr>
              </a:outerShdw>
            </a:effectLst>
          </p:spPr>
        </p:pic>
        <p:sp>
          <p:nvSpPr>
            <p:cNvPr id="15" name="TextovéPole 14"/>
            <p:cNvSpPr txBox="1"/>
            <p:nvPr/>
          </p:nvSpPr>
          <p:spPr>
            <a:xfrm>
              <a:off x="1850847" y="5445224"/>
              <a:ext cx="1126783" cy="492443"/>
            </a:xfrm>
            <a:prstGeom prst="rect">
              <a:avLst/>
            </a:prstGeom>
            <a:noFill/>
          </p:spPr>
          <p:txBody>
            <a:bodyPr wrap="none" rtlCol="0">
              <a:spAutoFit/>
            </a:bodyPr>
            <a:lstStyle/>
            <a:p>
              <a:r>
                <a:rPr lang="en-US" dirty="0" smtClean="0">
                  <a:solidFill>
                    <a:schemeClr val="tx2"/>
                  </a:solidFill>
                  <a:latin typeface="+mn-lt"/>
                </a:rPr>
                <a:t>Reference</a:t>
              </a:r>
            </a:p>
          </p:txBody>
        </p:sp>
      </p:grpSp>
      <p:grpSp>
        <p:nvGrpSpPr>
          <p:cNvPr id="4" name="Skupina 3"/>
          <p:cNvGrpSpPr/>
          <p:nvPr/>
        </p:nvGrpSpPr>
        <p:grpSpPr>
          <a:xfrm>
            <a:off x="3190201" y="1602640"/>
            <a:ext cx="1237784" cy="2691590"/>
            <a:chOff x="3190200" y="2348880"/>
            <a:chExt cx="1237784" cy="3588787"/>
          </a:xfrm>
        </p:grpSpPr>
        <p:pic>
          <p:nvPicPr>
            <p:cNvPr id="319493" name="Picture 5" descr="C:\devel\2013-biasing\aaa\j-c0.950-g0.00-diff.png"/>
            <p:cNvPicPr>
              <a:picLocks noChangeAspect="1" noChangeArrowheads="1"/>
            </p:cNvPicPr>
            <p:nvPr/>
          </p:nvPicPr>
          <p:blipFill>
            <a:blip r:embed="rId5" cstate="print"/>
            <a:srcRect/>
            <a:stretch>
              <a:fillRect/>
            </a:stretch>
          </p:blipFill>
          <p:spPr bwMode="auto">
            <a:xfrm>
              <a:off x="3203848" y="2348880"/>
              <a:ext cx="1224136" cy="3060340"/>
            </a:xfrm>
            <a:prstGeom prst="rect">
              <a:avLst/>
            </a:prstGeom>
            <a:noFill/>
            <a:ln>
              <a:solidFill>
                <a:schemeClr val="tx1">
                  <a:lumMod val="85000"/>
                  <a:lumOff val="15000"/>
                </a:schemeClr>
              </a:solidFill>
            </a:ln>
            <a:effectLst>
              <a:outerShdw blurRad="63500" sx="102000" sy="102000" algn="ctr" rotWithShape="0">
                <a:prstClr val="black">
                  <a:alpha val="40000"/>
                </a:prstClr>
              </a:outerShdw>
            </a:effectLst>
          </p:spPr>
        </p:pic>
        <p:sp>
          <p:nvSpPr>
            <p:cNvPr id="16" name="TextovéPole 15"/>
            <p:cNvSpPr txBox="1"/>
            <p:nvPr/>
          </p:nvSpPr>
          <p:spPr>
            <a:xfrm>
              <a:off x="3190200" y="5445224"/>
              <a:ext cx="1156279" cy="492443"/>
            </a:xfrm>
            <a:prstGeom prst="rect">
              <a:avLst/>
            </a:prstGeom>
            <a:noFill/>
          </p:spPr>
          <p:txBody>
            <a:bodyPr wrap="none" rtlCol="0">
              <a:spAutoFit/>
            </a:bodyPr>
            <a:lstStyle/>
            <a:p>
              <a:r>
                <a:rPr lang="en-US" dirty="0" smtClean="0">
                  <a:solidFill>
                    <a:schemeClr val="tx2"/>
                  </a:solidFill>
                  <a:latin typeface="+mn-lt"/>
                </a:rPr>
                <a:t>Difference</a:t>
              </a:r>
            </a:p>
          </p:txBody>
        </p:sp>
      </p:grpSp>
      <p:cxnSp>
        <p:nvCxnSpPr>
          <p:cNvPr id="21" name="Přímá spojovací šipka 20"/>
          <p:cNvCxnSpPr/>
          <p:nvPr/>
        </p:nvCxnSpPr>
        <p:spPr>
          <a:xfrm>
            <a:off x="323528" y="1494628"/>
            <a:ext cx="0" cy="2538282"/>
          </a:xfrm>
          <a:prstGeom prst="straightConnector1">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1494628"/>
            <a:ext cx="1512168" cy="0"/>
          </a:xfrm>
          <a:prstGeom prst="straightConnector1">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331640" y="1284482"/>
            <a:ext cx="418704" cy="338554"/>
          </a:xfrm>
          <a:prstGeom prst="rect">
            <a:avLst/>
          </a:prstGeom>
          <a:noFill/>
        </p:spPr>
        <p:txBody>
          <a:bodyPr wrap="none" rtlCol="0">
            <a:spAutoFit/>
          </a:bodyPr>
          <a:lstStyle/>
          <a:p>
            <a:r>
              <a:rPr lang="en-US" sz="1600" b="1" dirty="0" smtClean="0">
                <a:solidFill>
                  <a:schemeClr val="tx2"/>
                </a:solidFill>
                <a:latin typeface="+mn-lt"/>
              </a:rPr>
              <a:t>dir</a:t>
            </a:r>
          </a:p>
        </p:txBody>
      </p:sp>
      <p:sp>
        <p:nvSpPr>
          <p:cNvPr id="28" name="TextovéPole 27"/>
          <p:cNvSpPr txBox="1"/>
          <p:nvPr/>
        </p:nvSpPr>
        <p:spPr>
          <a:xfrm rot="16200000">
            <a:off x="-175110" y="3599618"/>
            <a:ext cx="688778" cy="338554"/>
          </a:xfrm>
          <a:prstGeom prst="rect">
            <a:avLst/>
          </a:prstGeom>
          <a:noFill/>
        </p:spPr>
        <p:txBody>
          <a:bodyPr wrap="none" rtlCol="0">
            <a:spAutoFit/>
          </a:bodyPr>
          <a:lstStyle/>
          <a:p>
            <a:r>
              <a:rPr lang="en-US" sz="1600" b="1" dirty="0" smtClean="0">
                <a:solidFill>
                  <a:schemeClr val="tx2"/>
                </a:solidFill>
                <a:latin typeface="+mn-lt"/>
              </a:rPr>
              <a:t>depth</a:t>
            </a:r>
          </a:p>
        </p:txBody>
      </p:sp>
      <p:grpSp>
        <p:nvGrpSpPr>
          <p:cNvPr id="8" name="Skupina 7"/>
          <p:cNvGrpSpPr/>
          <p:nvPr/>
        </p:nvGrpSpPr>
        <p:grpSpPr>
          <a:xfrm>
            <a:off x="5004048" y="846557"/>
            <a:ext cx="3960440" cy="3965540"/>
            <a:chOff x="5004048" y="1340768"/>
            <a:chExt cx="3960440" cy="5287387"/>
          </a:xfrm>
        </p:grpSpPr>
        <p:sp>
          <p:nvSpPr>
            <p:cNvPr id="7" name="TextovéPole 6"/>
            <p:cNvSpPr txBox="1"/>
            <p:nvPr/>
          </p:nvSpPr>
          <p:spPr>
            <a:xfrm>
              <a:off x="6012160" y="1340768"/>
              <a:ext cx="1593706" cy="574516"/>
            </a:xfrm>
            <a:prstGeom prst="rect">
              <a:avLst/>
            </a:prstGeom>
            <a:noFill/>
          </p:spPr>
          <p:txBody>
            <a:bodyPr wrap="none" rtlCol="0">
              <a:spAutoFit/>
            </a:bodyPr>
            <a:lstStyle/>
            <a:p>
              <a:r>
                <a:rPr lang="en-US" sz="2200" dirty="0" err="1" smtClean="0">
                  <a:solidFill>
                    <a:schemeClr val="tx2"/>
                  </a:solidFill>
                  <a:latin typeface="+mn-lt"/>
                </a:rPr>
                <a:t>albedo</a:t>
              </a:r>
              <a:r>
                <a:rPr lang="en-US" sz="2200" dirty="0" smtClean="0">
                  <a:solidFill>
                    <a:schemeClr val="tx2"/>
                  </a:solidFill>
                  <a:latin typeface="+mn-lt"/>
                </a:rPr>
                <a:t> = 0.2</a:t>
              </a:r>
            </a:p>
          </p:txBody>
        </p:sp>
        <p:pic>
          <p:nvPicPr>
            <p:cNvPr id="319490" name="Picture 2" descr="C:\devel\2013-biasing\aaa\j-c0.200-g0.00-diff.png"/>
            <p:cNvPicPr>
              <a:picLocks noChangeAspect="1" noChangeArrowheads="1"/>
            </p:cNvPicPr>
            <p:nvPr/>
          </p:nvPicPr>
          <p:blipFill>
            <a:blip r:embed="rId6" cstate="print"/>
            <a:srcRect/>
            <a:stretch>
              <a:fillRect/>
            </a:stretch>
          </p:blipFill>
          <p:spPr bwMode="auto">
            <a:xfrm>
              <a:off x="7740352" y="2348880"/>
              <a:ext cx="1224136" cy="3060340"/>
            </a:xfrm>
            <a:prstGeom prst="rect">
              <a:avLst/>
            </a:prstGeom>
            <a:noFill/>
            <a:ln>
              <a:solidFill>
                <a:schemeClr val="tx1">
                  <a:lumMod val="85000"/>
                  <a:lumOff val="15000"/>
                </a:schemeClr>
              </a:solidFill>
            </a:ln>
            <a:effectLst>
              <a:outerShdw blurRad="63500" sx="102000" sy="102000" algn="ctr" rotWithShape="0">
                <a:prstClr val="black">
                  <a:alpha val="40000"/>
                </a:prstClr>
              </a:outerShdw>
            </a:effectLst>
          </p:spPr>
        </p:pic>
        <p:pic>
          <p:nvPicPr>
            <p:cNvPr id="319491" name="Picture 3" descr="C:\devel\2013-biasing\aaa\j-c0.200-g0.00-dwivediPdfTable.png"/>
            <p:cNvPicPr>
              <a:picLocks noChangeAspect="1" noChangeArrowheads="1"/>
            </p:cNvPicPr>
            <p:nvPr/>
          </p:nvPicPr>
          <p:blipFill>
            <a:blip r:embed="rId7" cstate="print"/>
            <a:srcRect/>
            <a:stretch>
              <a:fillRect/>
            </a:stretch>
          </p:blipFill>
          <p:spPr bwMode="auto">
            <a:xfrm>
              <a:off x="5004048" y="2348880"/>
              <a:ext cx="1219200" cy="3048000"/>
            </a:xfrm>
            <a:prstGeom prst="rect">
              <a:avLst/>
            </a:prstGeom>
            <a:noFill/>
            <a:ln>
              <a:solidFill>
                <a:schemeClr val="tx1">
                  <a:lumMod val="85000"/>
                  <a:lumOff val="15000"/>
                </a:schemeClr>
              </a:solidFill>
            </a:ln>
            <a:effectLst>
              <a:outerShdw blurRad="63500" sx="102000" sy="102000" algn="ctr" rotWithShape="0">
                <a:prstClr val="black">
                  <a:alpha val="40000"/>
                </a:prstClr>
              </a:outerShdw>
            </a:effectLst>
          </p:spPr>
        </p:pic>
        <p:pic>
          <p:nvPicPr>
            <p:cNvPr id="319492" name="Picture 4" descr="C:\devel\2013-biasing\aaa\j-c0.200-g0.00-radianceTableNorm.png"/>
            <p:cNvPicPr>
              <a:picLocks noChangeAspect="1" noChangeArrowheads="1"/>
            </p:cNvPicPr>
            <p:nvPr/>
          </p:nvPicPr>
          <p:blipFill>
            <a:blip r:embed="rId8" cstate="print"/>
            <a:srcRect/>
            <a:stretch>
              <a:fillRect/>
            </a:stretch>
          </p:blipFill>
          <p:spPr bwMode="auto">
            <a:xfrm>
              <a:off x="6372200" y="2348880"/>
              <a:ext cx="1219200" cy="3048000"/>
            </a:xfrm>
            <a:prstGeom prst="rect">
              <a:avLst/>
            </a:prstGeom>
            <a:noFill/>
            <a:ln>
              <a:solidFill>
                <a:schemeClr val="tx1">
                  <a:lumMod val="85000"/>
                  <a:lumOff val="15000"/>
                </a:schemeClr>
              </a:solidFill>
            </a:ln>
            <a:effectLst>
              <a:outerShdw blurRad="63500" sx="102000" sy="102000" algn="ctr" rotWithShape="0">
                <a:prstClr val="black">
                  <a:alpha val="40000"/>
                </a:prstClr>
              </a:outerShdw>
            </a:effectLst>
          </p:spPr>
        </p:pic>
        <p:sp>
          <p:nvSpPr>
            <p:cNvPr id="17" name="TextovéPole 16"/>
            <p:cNvSpPr txBox="1"/>
            <p:nvPr/>
          </p:nvSpPr>
          <p:spPr>
            <a:xfrm>
              <a:off x="5004048" y="5446386"/>
              <a:ext cx="1219200" cy="492443"/>
            </a:xfrm>
            <a:prstGeom prst="rect">
              <a:avLst/>
            </a:prstGeom>
            <a:noFill/>
          </p:spPr>
          <p:txBody>
            <a:bodyPr wrap="square" rtlCol="0">
              <a:spAutoFit/>
            </a:bodyPr>
            <a:lstStyle/>
            <a:p>
              <a:pPr algn="ctr"/>
              <a:r>
                <a:rPr lang="en-US" dirty="0" err="1" smtClean="0">
                  <a:solidFill>
                    <a:schemeClr val="tx2"/>
                  </a:solidFill>
                  <a:latin typeface="+mn-lt"/>
                </a:rPr>
                <a:t>Dwivedi</a:t>
              </a:r>
              <a:endParaRPr lang="en-US" dirty="0" smtClean="0">
                <a:solidFill>
                  <a:schemeClr val="tx2"/>
                </a:solidFill>
                <a:latin typeface="+mn-lt"/>
              </a:endParaRPr>
            </a:p>
          </p:txBody>
        </p:sp>
        <p:sp>
          <p:nvSpPr>
            <p:cNvPr id="18" name="TextovéPole 17"/>
            <p:cNvSpPr txBox="1"/>
            <p:nvPr/>
          </p:nvSpPr>
          <p:spPr>
            <a:xfrm>
              <a:off x="6377678" y="5445224"/>
              <a:ext cx="1126783" cy="492443"/>
            </a:xfrm>
            <a:prstGeom prst="rect">
              <a:avLst/>
            </a:prstGeom>
            <a:noFill/>
          </p:spPr>
          <p:txBody>
            <a:bodyPr wrap="none" rtlCol="0">
              <a:spAutoFit/>
            </a:bodyPr>
            <a:lstStyle/>
            <a:p>
              <a:r>
                <a:rPr lang="en-US" dirty="0" smtClean="0">
                  <a:solidFill>
                    <a:schemeClr val="tx2"/>
                  </a:solidFill>
                  <a:latin typeface="+mn-lt"/>
                </a:rPr>
                <a:t>Reference</a:t>
              </a:r>
            </a:p>
          </p:txBody>
        </p:sp>
        <p:sp>
          <p:nvSpPr>
            <p:cNvPr id="19" name="TextovéPole 18"/>
            <p:cNvSpPr txBox="1"/>
            <p:nvPr/>
          </p:nvSpPr>
          <p:spPr>
            <a:xfrm>
              <a:off x="7717031" y="5445224"/>
              <a:ext cx="1156279" cy="492443"/>
            </a:xfrm>
            <a:prstGeom prst="rect">
              <a:avLst/>
            </a:prstGeom>
            <a:noFill/>
          </p:spPr>
          <p:txBody>
            <a:bodyPr wrap="none" rtlCol="0">
              <a:spAutoFit/>
            </a:bodyPr>
            <a:lstStyle/>
            <a:p>
              <a:r>
                <a:rPr lang="en-US" dirty="0" smtClean="0">
                  <a:solidFill>
                    <a:schemeClr val="tx2"/>
                  </a:solidFill>
                  <a:latin typeface="+mn-lt"/>
                </a:rPr>
                <a:t>Difference</a:t>
              </a:r>
            </a:p>
          </p:txBody>
        </p:sp>
        <p:pic>
          <p:nvPicPr>
            <p:cNvPr id="23" name="Picture 2" descr="C:\devel\2013-biasing\DwivediDirPdf-0.200.png"/>
            <p:cNvPicPr>
              <a:picLocks noChangeAspect="1" noChangeArrowheads="1"/>
            </p:cNvPicPr>
            <p:nvPr/>
          </p:nvPicPr>
          <p:blipFill>
            <a:blip r:embed="rId9" cstate="print"/>
            <a:srcRect/>
            <a:stretch>
              <a:fillRect/>
            </a:stretch>
          </p:blipFill>
          <p:spPr bwMode="auto">
            <a:xfrm>
              <a:off x="5004048" y="5805264"/>
              <a:ext cx="1224136" cy="822891"/>
            </a:xfrm>
            <a:prstGeom prst="rect">
              <a:avLst/>
            </a:prstGeom>
            <a:noFill/>
          </p:spPr>
        </p:pic>
      </p:grpSp>
      <p:pic>
        <p:nvPicPr>
          <p:cNvPr id="24" name="Picture 3" descr="C:\devel\2013-biasing\DwivediDirPdf-0.950.png"/>
          <p:cNvPicPr>
            <a:picLocks noChangeAspect="1" noChangeArrowheads="1"/>
          </p:cNvPicPr>
          <p:nvPr/>
        </p:nvPicPr>
        <p:blipFill>
          <a:blip r:embed="rId10" cstate="print"/>
          <a:srcRect/>
          <a:stretch>
            <a:fillRect/>
          </a:stretch>
        </p:blipFill>
        <p:spPr bwMode="auto">
          <a:xfrm>
            <a:off x="467545" y="4194928"/>
            <a:ext cx="1208663" cy="609368"/>
          </a:xfrm>
          <a:prstGeom prst="rect">
            <a:avLst/>
          </a:prstGeom>
          <a:noFill/>
        </p:spPr>
      </p:pic>
      <p:sp>
        <p:nvSpPr>
          <p:cNvPr id="29" name="Zástupný symbol pro zápatí 4"/>
          <p:cNvSpPr>
            <a:spLocks noGrp="1"/>
          </p:cNvSpPr>
          <p:nvPr>
            <p:ph type="ftr" sz="quarter" idx="11"/>
          </p:nvPr>
        </p:nvSpPr>
        <p:spPr>
          <a:xfrm>
            <a:off x="1403350" y="4767132"/>
            <a:ext cx="6337300" cy="342900"/>
          </a:xfrm>
        </p:spPr>
        <p:txBody>
          <a:bodyPr/>
          <a:lstStyle/>
          <a:p>
            <a:pPr>
              <a:defRPr/>
            </a:pPr>
            <a:r>
              <a:rPr lang="en-US" altLang="en-US" dirty="0">
                <a:solidFill>
                  <a:prstClr val="black"/>
                </a:solidFill>
              </a:rPr>
              <a:t>MC methods for volumetric light transport – zero variance-based sampling </a:t>
            </a:r>
            <a:r>
              <a:rPr lang="en-US" altLang="en-US" dirty="0" err="1">
                <a:solidFill>
                  <a:prstClr val="black"/>
                </a:solidFill>
              </a:rPr>
              <a:t>schekems</a:t>
            </a:r>
            <a:r>
              <a:rPr lang="en-US" altLang="en-US" dirty="0">
                <a:solidFill>
                  <a:prstClr val="black"/>
                </a:solidFill>
              </a:rPr>
              <a:t> (a.k.a. path guiding)</a:t>
            </a:r>
          </a:p>
        </p:txBody>
      </p:sp>
    </p:spTree>
    <p:extLst>
      <p:ext uri="{BB962C8B-B14F-4D97-AF65-F5344CB8AC3E}">
        <p14:creationId xmlns:p14="http://schemas.microsoft.com/office/powerpoint/2010/main" val="202282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Improved sampling</a:t>
            </a:r>
            <a:endParaRPr lang="cs-CZ" dirty="0"/>
          </a:p>
        </p:txBody>
      </p:sp>
      <p:sp>
        <p:nvSpPr>
          <p:cNvPr id="3" name="Zástupný symbol pro obsah 2"/>
          <p:cNvSpPr>
            <a:spLocks noGrp="1"/>
          </p:cNvSpPr>
          <p:nvPr>
            <p:ph idx="1"/>
          </p:nvPr>
        </p:nvSpPr>
        <p:spPr/>
        <p:txBody>
          <a:bodyPr/>
          <a:lstStyle/>
          <a:p>
            <a:r>
              <a:rPr lang="en-US" dirty="0" smtClean="0"/>
              <a:t>Take boundary into account</a:t>
            </a:r>
          </a:p>
          <a:p>
            <a:endParaRPr lang="en-US" dirty="0"/>
          </a:p>
          <a:p>
            <a:r>
              <a:rPr lang="en-US" dirty="0" smtClean="0"/>
              <a:t>Better radiance approximation</a:t>
            </a:r>
          </a:p>
          <a:p>
            <a:pPr lvl="1"/>
            <a:r>
              <a:rPr lang="en-US" dirty="0"/>
              <a:t>M</a:t>
            </a:r>
            <a:r>
              <a:rPr lang="en-US" dirty="0" smtClean="0"/>
              <a:t>atching 1</a:t>
            </a:r>
            <a:r>
              <a:rPr lang="en-US" baseline="30000" dirty="0" smtClean="0"/>
              <a:t>st</a:t>
            </a:r>
            <a:r>
              <a:rPr lang="en-US" dirty="0" smtClean="0"/>
              <a:t> and 2</a:t>
            </a:r>
            <a:r>
              <a:rPr lang="en-US" baseline="30000" dirty="0" smtClean="0"/>
              <a:t>nd</a:t>
            </a:r>
            <a:r>
              <a:rPr lang="en-US" dirty="0" smtClean="0"/>
              <a:t> moments of the true solution</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43</a:t>
            </a:fld>
            <a:endParaRPr lang="en-US" altLang="en-US">
              <a:solidFill>
                <a:prstClr val="black"/>
              </a:solidFill>
            </a:endParaRPr>
          </a:p>
        </p:txBody>
      </p:sp>
      <p:sp>
        <p:nvSpPr>
          <p:cNvPr id="6" name="Zástupný symbol pro zápatí 4"/>
          <p:cNvSpPr>
            <a:spLocks noGrp="1"/>
          </p:cNvSpPr>
          <p:nvPr>
            <p:ph type="ftr" sz="quarter" idx="11"/>
          </p:nvPr>
        </p:nvSpPr>
        <p:spPr>
          <a:xfrm>
            <a:off x="1403350" y="4767132"/>
            <a:ext cx="6337300" cy="342900"/>
          </a:xfrm>
        </p:spPr>
        <p:txBody>
          <a:bodyPr/>
          <a:lstStyle/>
          <a:p>
            <a:pPr>
              <a:defRPr/>
            </a:pPr>
            <a:r>
              <a:rPr lang="en-US" altLang="en-US" dirty="0">
                <a:solidFill>
                  <a:prstClr val="black"/>
                </a:solidFill>
              </a:rPr>
              <a:t>MC methods for volumetric light transport – zero variance-based sampling </a:t>
            </a:r>
            <a:r>
              <a:rPr lang="en-US" altLang="en-US" dirty="0" err="1">
                <a:solidFill>
                  <a:prstClr val="black"/>
                </a:solidFill>
              </a:rPr>
              <a:t>schekems</a:t>
            </a:r>
            <a:r>
              <a:rPr lang="en-US" altLang="en-US" dirty="0">
                <a:solidFill>
                  <a:prstClr val="black"/>
                </a:solidFill>
              </a:rPr>
              <a:t> (a.k.a. path guiding)</a:t>
            </a:r>
          </a:p>
        </p:txBody>
      </p:sp>
    </p:spTree>
    <p:extLst>
      <p:ext uri="{BB962C8B-B14F-4D97-AF65-F5344CB8AC3E}">
        <p14:creationId xmlns:p14="http://schemas.microsoft.com/office/powerpoint/2010/main" val="383977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délník 14"/>
          <p:cNvSpPr/>
          <p:nvPr/>
        </p:nvSpPr>
        <p:spPr>
          <a:xfrm>
            <a:off x="1466227" y="1473740"/>
            <a:ext cx="6123293" cy="160612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370691" name="Picture 3" descr="C:\devel\2013-zerovariance\slides\c0.400-g0.000-ior1.000-render-dwivedi-nee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802" y="3165816"/>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4" name="Picture 6" descr="C:\devel\2013-zerovariance\slides\c0.800-g0.000-ior1.000-render-dwivedi-nee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664" y="1534302"/>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6" name="Picture 8" descr="C:\devel\2013-zerovariance\slides\c0.950-g0.000-ior1.000-render-dwivedi-nee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3527" y="1534302"/>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0" name="Picture 2" descr="C:\devel\2013-zerovariance\slides\c0.400-g0.000-ior1.000-render-analog-nee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802" y="1534302"/>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3" name="Picture 5" descr="C:\devel\2013-zerovariance\slides\c0.800-g0.000-ior1.000-render-analog-nee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664" y="3165816"/>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70695" name="Picture 7" descr="C:\devel\2013-zerovariance\slides\c0.950-g0.000-ior1.000-render-analog-nee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3527" y="3165816"/>
            <a:ext cx="1485000" cy="14850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en-US" dirty="0"/>
              <a:t>Semi-infinite half-space test</a:t>
            </a:r>
          </a:p>
        </p:txBody>
      </p:sp>
      <p:sp>
        <p:nvSpPr>
          <p:cNvPr id="4" name="Zástupný symbol pro zápatí 3"/>
          <p:cNvSpPr>
            <a:spLocks noGrp="1"/>
          </p:cNvSpPr>
          <p:nvPr>
            <p:ph type="ftr" sz="quarter" idx="11"/>
          </p:nvPr>
        </p:nvSpPr>
        <p:spPr/>
        <p:txBody>
          <a:bodyPr/>
          <a:lstStyle/>
          <a:p>
            <a:pPr>
              <a:defRPr/>
            </a:pPr>
            <a:r>
              <a:rPr lang="en-US" altLang="en-US"/>
              <a:t>MC methods for volumetric light transport – zero variance-based sampling schekems (a.k.a. path guiding)</a:t>
            </a:r>
          </a:p>
        </p:txBody>
      </p:sp>
      <p:sp>
        <p:nvSpPr>
          <p:cNvPr id="3" name="TextovéPole 2"/>
          <p:cNvSpPr txBox="1"/>
          <p:nvPr/>
        </p:nvSpPr>
        <p:spPr>
          <a:xfrm>
            <a:off x="1720675" y="1826679"/>
            <a:ext cx="1045479" cy="646331"/>
          </a:xfrm>
          <a:prstGeom prst="rect">
            <a:avLst/>
          </a:prstGeom>
          <a:noFill/>
        </p:spPr>
        <p:txBody>
          <a:bodyPr wrap="none" rtlCol="0">
            <a:spAutoFit/>
          </a:bodyPr>
          <a:lstStyle/>
          <a:p>
            <a:pPr algn="r"/>
            <a:r>
              <a:rPr lang="en-US" b="1" dirty="0">
                <a:solidFill>
                  <a:schemeClr val="tx2"/>
                </a:solidFill>
              </a:rPr>
              <a:t>Dwivedi</a:t>
            </a:r>
            <a:br>
              <a:rPr lang="en-US" b="1" dirty="0">
                <a:solidFill>
                  <a:schemeClr val="tx2"/>
                </a:solidFill>
              </a:rPr>
            </a:br>
            <a:r>
              <a:rPr lang="en-US" b="1" dirty="0">
                <a:solidFill>
                  <a:schemeClr val="tx2"/>
                </a:solidFill>
              </a:rPr>
              <a:t>sampling</a:t>
            </a:r>
            <a:endParaRPr lang="cs-CZ" b="1" dirty="0">
              <a:solidFill>
                <a:schemeClr val="tx2"/>
              </a:solidFill>
            </a:endParaRPr>
          </a:p>
        </p:txBody>
      </p:sp>
      <p:sp>
        <p:nvSpPr>
          <p:cNvPr id="10" name="TextovéPole 9"/>
          <p:cNvSpPr txBox="1"/>
          <p:nvPr/>
        </p:nvSpPr>
        <p:spPr>
          <a:xfrm>
            <a:off x="1720675" y="3572938"/>
            <a:ext cx="1045479" cy="646331"/>
          </a:xfrm>
          <a:prstGeom prst="rect">
            <a:avLst/>
          </a:prstGeom>
          <a:noFill/>
        </p:spPr>
        <p:txBody>
          <a:bodyPr wrap="none" rtlCol="0">
            <a:spAutoFit/>
          </a:bodyPr>
          <a:lstStyle/>
          <a:p>
            <a:pPr algn="r"/>
            <a:r>
              <a:rPr lang="en-US" b="1" dirty="0">
                <a:solidFill>
                  <a:schemeClr val="tx2"/>
                </a:solidFill>
              </a:rPr>
              <a:t>classical</a:t>
            </a:r>
          </a:p>
          <a:p>
            <a:pPr algn="ctr"/>
            <a:r>
              <a:rPr lang="en-US" b="1" dirty="0">
                <a:solidFill>
                  <a:schemeClr val="tx2"/>
                </a:solidFill>
              </a:rPr>
              <a:t>sampling</a:t>
            </a:r>
            <a:endParaRPr lang="cs-CZ" b="1" dirty="0">
              <a:solidFill>
                <a:schemeClr val="tx2"/>
              </a:solidFill>
            </a:endParaRPr>
          </a:p>
        </p:txBody>
      </p:sp>
      <p:sp>
        <p:nvSpPr>
          <p:cNvPr id="12" name="TextovéPole 11"/>
          <p:cNvSpPr txBox="1"/>
          <p:nvPr/>
        </p:nvSpPr>
        <p:spPr>
          <a:xfrm>
            <a:off x="1827624" y="1059582"/>
            <a:ext cx="829073" cy="369332"/>
          </a:xfrm>
          <a:prstGeom prst="rect">
            <a:avLst/>
          </a:prstGeom>
          <a:noFill/>
        </p:spPr>
        <p:txBody>
          <a:bodyPr wrap="none" rtlCol="0">
            <a:spAutoFit/>
          </a:bodyPr>
          <a:lstStyle/>
          <a:p>
            <a:pPr algn="r"/>
            <a:r>
              <a:rPr lang="en-US" dirty="0">
                <a:solidFill>
                  <a:schemeClr val="tx2"/>
                </a:solidFill>
              </a:rPr>
              <a:t>albedo</a:t>
            </a:r>
            <a:endParaRPr lang="cs-CZ" dirty="0">
              <a:solidFill>
                <a:schemeClr val="tx2"/>
              </a:solidFill>
            </a:endParaRPr>
          </a:p>
        </p:txBody>
      </p:sp>
      <p:cxnSp>
        <p:nvCxnSpPr>
          <p:cNvPr id="9" name="Přímá spojnice 8"/>
          <p:cNvCxnSpPr/>
          <p:nvPr/>
        </p:nvCxnSpPr>
        <p:spPr>
          <a:xfrm flipH="1">
            <a:off x="1454985" y="1394725"/>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flipH="1">
            <a:off x="1454985" y="4731990"/>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flipH="1">
            <a:off x="1454985" y="1070689"/>
            <a:ext cx="61413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3259675" y="1059582"/>
            <a:ext cx="476413" cy="369332"/>
          </a:xfrm>
          <a:prstGeom prst="rect">
            <a:avLst/>
          </a:prstGeom>
          <a:noFill/>
        </p:spPr>
        <p:txBody>
          <a:bodyPr wrap="none" rtlCol="0">
            <a:spAutoFit/>
          </a:bodyPr>
          <a:lstStyle/>
          <a:p>
            <a:pPr algn="r"/>
            <a:r>
              <a:rPr lang="en-US" dirty="0">
                <a:solidFill>
                  <a:schemeClr val="tx2"/>
                </a:solidFill>
              </a:rPr>
              <a:t>0.4</a:t>
            </a:r>
            <a:endParaRPr lang="cs-CZ" dirty="0">
              <a:solidFill>
                <a:schemeClr val="tx2"/>
              </a:solidFill>
            </a:endParaRPr>
          </a:p>
        </p:txBody>
      </p:sp>
      <p:sp>
        <p:nvSpPr>
          <p:cNvPr id="26" name="TextovéPole 25"/>
          <p:cNvSpPr txBox="1"/>
          <p:nvPr/>
        </p:nvSpPr>
        <p:spPr>
          <a:xfrm>
            <a:off x="4867772" y="1059582"/>
            <a:ext cx="476413" cy="369332"/>
          </a:xfrm>
          <a:prstGeom prst="rect">
            <a:avLst/>
          </a:prstGeom>
          <a:noFill/>
        </p:spPr>
        <p:txBody>
          <a:bodyPr wrap="none" rtlCol="0">
            <a:spAutoFit/>
          </a:bodyPr>
          <a:lstStyle/>
          <a:p>
            <a:pPr algn="r"/>
            <a:r>
              <a:rPr lang="en-US" dirty="0">
                <a:solidFill>
                  <a:schemeClr val="tx2"/>
                </a:solidFill>
              </a:rPr>
              <a:t>0.8</a:t>
            </a:r>
            <a:endParaRPr lang="cs-CZ" dirty="0">
              <a:solidFill>
                <a:schemeClr val="tx2"/>
              </a:solidFill>
            </a:endParaRPr>
          </a:p>
        </p:txBody>
      </p:sp>
      <p:sp>
        <p:nvSpPr>
          <p:cNvPr id="27" name="TextovéPole 26"/>
          <p:cNvSpPr txBox="1"/>
          <p:nvPr/>
        </p:nvSpPr>
        <p:spPr>
          <a:xfrm>
            <a:off x="6440071" y="1059582"/>
            <a:ext cx="593432" cy="369332"/>
          </a:xfrm>
          <a:prstGeom prst="rect">
            <a:avLst/>
          </a:prstGeom>
          <a:noFill/>
        </p:spPr>
        <p:txBody>
          <a:bodyPr wrap="none" rtlCol="0">
            <a:spAutoFit/>
          </a:bodyPr>
          <a:lstStyle/>
          <a:p>
            <a:pPr algn="r"/>
            <a:r>
              <a:rPr lang="en-US" dirty="0">
                <a:solidFill>
                  <a:schemeClr val="tx2"/>
                </a:solidFill>
              </a:rPr>
              <a:t>0.95</a:t>
            </a:r>
            <a:endParaRPr lang="cs-CZ" dirty="0">
              <a:solidFill>
                <a:schemeClr val="tx2"/>
              </a:solidFill>
            </a:endParaRPr>
          </a:p>
        </p:txBody>
      </p:sp>
      <p:sp>
        <p:nvSpPr>
          <p:cNvPr id="21" name="TextovéPole 20"/>
          <p:cNvSpPr txBox="1"/>
          <p:nvPr/>
        </p:nvSpPr>
        <p:spPr>
          <a:xfrm>
            <a:off x="5993527" y="4350734"/>
            <a:ext cx="627095" cy="323165"/>
          </a:xfrm>
          <a:prstGeom prst="rect">
            <a:avLst/>
          </a:prstGeom>
          <a:solidFill>
            <a:schemeClr val="bg1">
              <a:alpha val="80000"/>
            </a:schemeClr>
          </a:solid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r>
              <a:rPr lang="en-US" sz="1500" b="1" dirty="0">
                <a:effectLst/>
              </a:rPr>
              <a:t>0.132</a:t>
            </a:r>
            <a:endParaRPr lang="cs-CZ" sz="1500" b="1" dirty="0">
              <a:effectLst/>
            </a:endParaRPr>
          </a:p>
        </p:txBody>
      </p:sp>
      <p:sp>
        <p:nvSpPr>
          <p:cNvPr id="28" name="TextovéPole 27"/>
          <p:cNvSpPr txBox="1"/>
          <p:nvPr/>
        </p:nvSpPr>
        <p:spPr>
          <a:xfrm>
            <a:off x="5993527" y="2719220"/>
            <a:ext cx="1132041" cy="323165"/>
          </a:xfrm>
          <a:prstGeom prst="rect">
            <a:avLst/>
          </a:prstGeom>
          <a:solidFill>
            <a:schemeClr val="bg1">
              <a:alpha val="70000"/>
            </a:schemeClr>
          </a:solidFill>
        </p:spPr>
        <p:txBody>
          <a:bodyPr wrap="none" rtlCol="0">
            <a:spAutoFit/>
          </a:bodyPr>
          <a:lstStyle>
            <a:defPPr>
              <a:defRPr lang="en-US"/>
            </a:defPPr>
            <a:lvl1pPr>
              <a:defRPr sz="2000">
                <a:latin typeface="+mn-lt"/>
              </a:defRPr>
            </a:lvl1pPr>
          </a:lstStyle>
          <a:p>
            <a:r>
              <a:rPr lang="en-US" sz="1500" b="1" dirty="0"/>
              <a:t>0.025 (5.3×)</a:t>
            </a:r>
            <a:endParaRPr lang="cs-CZ" sz="1500" b="1" dirty="0"/>
          </a:p>
        </p:txBody>
      </p:sp>
      <p:sp>
        <p:nvSpPr>
          <p:cNvPr id="30" name="TextovéPole 29"/>
          <p:cNvSpPr txBox="1"/>
          <p:nvPr/>
        </p:nvSpPr>
        <p:spPr>
          <a:xfrm>
            <a:off x="1947520" y="2752578"/>
            <a:ext cx="842282" cy="323165"/>
          </a:xfrm>
          <a:prstGeom prst="rect">
            <a:avLst/>
          </a:prstGeom>
          <a:no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pPr algn="r"/>
            <a:r>
              <a:rPr lang="en-US" sz="1500" dirty="0">
                <a:solidFill>
                  <a:schemeClr val="tx2"/>
                </a:solidFill>
                <a:effectLst/>
              </a:rPr>
              <a:t>variance</a:t>
            </a:r>
            <a:endParaRPr lang="cs-CZ" sz="1500" dirty="0">
              <a:solidFill>
                <a:schemeClr val="tx2"/>
              </a:solidFill>
              <a:effectLst/>
            </a:endParaRPr>
          </a:p>
        </p:txBody>
      </p:sp>
      <p:sp>
        <p:nvSpPr>
          <p:cNvPr id="31" name="TextovéPole 30"/>
          <p:cNvSpPr txBox="1"/>
          <p:nvPr/>
        </p:nvSpPr>
        <p:spPr>
          <a:xfrm>
            <a:off x="1947520" y="4359369"/>
            <a:ext cx="842282" cy="323165"/>
          </a:xfrm>
          <a:prstGeom prst="rect">
            <a:avLst/>
          </a:prstGeom>
          <a:no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pPr algn="r"/>
            <a:r>
              <a:rPr lang="en-US" sz="1500" dirty="0">
                <a:solidFill>
                  <a:schemeClr val="tx2"/>
                </a:solidFill>
                <a:effectLst/>
              </a:rPr>
              <a:t>variance</a:t>
            </a:r>
            <a:endParaRPr lang="cs-CZ" sz="1500" dirty="0">
              <a:solidFill>
                <a:schemeClr val="tx2"/>
              </a:solidFill>
              <a:effectLst/>
            </a:endParaRPr>
          </a:p>
        </p:txBody>
      </p:sp>
      <p:sp>
        <p:nvSpPr>
          <p:cNvPr id="32" name="TextovéPole 31"/>
          <p:cNvSpPr txBox="1"/>
          <p:nvPr/>
        </p:nvSpPr>
        <p:spPr>
          <a:xfrm>
            <a:off x="4391665" y="4350734"/>
            <a:ext cx="627095" cy="323165"/>
          </a:xfrm>
          <a:prstGeom prst="rect">
            <a:avLst/>
          </a:prstGeom>
          <a:solidFill>
            <a:schemeClr val="bg1">
              <a:alpha val="70000"/>
            </a:schemeClr>
          </a:solid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r>
              <a:rPr lang="en-US" sz="1500" b="1" dirty="0">
                <a:effectLst/>
              </a:rPr>
              <a:t>0.093</a:t>
            </a:r>
            <a:endParaRPr lang="cs-CZ" sz="1500" b="1" dirty="0">
              <a:effectLst/>
            </a:endParaRPr>
          </a:p>
        </p:txBody>
      </p:sp>
      <p:sp>
        <p:nvSpPr>
          <p:cNvPr id="33" name="TextovéPole 32"/>
          <p:cNvSpPr txBox="1"/>
          <p:nvPr/>
        </p:nvSpPr>
        <p:spPr>
          <a:xfrm>
            <a:off x="4391664" y="2719220"/>
            <a:ext cx="1132041" cy="323165"/>
          </a:xfrm>
          <a:prstGeom prst="rect">
            <a:avLst/>
          </a:prstGeom>
          <a:solidFill>
            <a:schemeClr val="bg1">
              <a:alpha val="70000"/>
            </a:schemeClr>
          </a:solidFill>
        </p:spPr>
        <p:txBody>
          <a:bodyPr wrap="none" rtlCol="0">
            <a:spAutoFit/>
          </a:bodyPr>
          <a:lstStyle>
            <a:defPPr>
              <a:defRPr lang="en-US"/>
            </a:defPPr>
            <a:lvl1pPr>
              <a:defRPr sz="2000">
                <a:latin typeface="+mn-lt"/>
              </a:defRPr>
            </a:lvl1pPr>
          </a:lstStyle>
          <a:p>
            <a:r>
              <a:rPr lang="en-US" sz="1500" b="1" dirty="0"/>
              <a:t>0.034 (2.7×)</a:t>
            </a:r>
            <a:endParaRPr lang="cs-CZ" sz="1500" b="1" dirty="0"/>
          </a:p>
        </p:txBody>
      </p:sp>
      <p:sp>
        <p:nvSpPr>
          <p:cNvPr id="34" name="TextovéPole 33"/>
          <p:cNvSpPr txBox="1"/>
          <p:nvPr/>
        </p:nvSpPr>
        <p:spPr>
          <a:xfrm>
            <a:off x="2789803" y="4350734"/>
            <a:ext cx="627095" cy="323165"/>
          </a:xfrm>
          <a:prstGeom prst="rect">
            <a:avLst/>
          </a:prstGeom>
          <a:solidFill>
            <a:schemeClr val="bg1">
              <a:alpha val="70000"/>
            </a:schemeClr>
          </a:solid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r>
              <a:rPr lang="en-US" sz="1500" b="1" dirty="0">
                <a:effectLst/>
              </a:rPr>
              <a:t>0.020</a:t>
            </a:r>
            <a:endParaRPr lang="cs-CZ" sz="1500" b="1" dirty="0">
              <a:effectLst/>
            </a:endParaRPr>
          </a:p>
        </p:txBody>
      </p:sp>
      <p:sp>
        <p:nvSpPr>
          <p:cNvPr id="35" name="TextovéPole 34"/>
          <p:cNvSpPr txBox="1"/>
          <p:nvPr/>
        </p:nvSpPr>
        <p:spPr>
          <a:xfrm>
            <a:off x="2789802" y="2719220"/>
            <a:ext cx="982961" cy="323165"/>
          </a:xfrm>
          <a:prstGeom prst="rect">
            <a:avLst/>
          </a:prstGeom>
          <a:solidFill>
            <a:schemeClr val="bg1">
              <a:alpha val="70000"/>
            </a:schemeClr>
          </a:solidFill>
        </p:spPr>
        <p:txBody>
          <a:bodyPr wrap="none" rtlCol="0">
            <a:spAutoFit/>
          </a:bodyPr>
          <a:lstStyle>
            <a:defPPr>
              <a:defRPr lang="en-US"/>
            </a:defPPr>
            <a:lvl1pPr>
              <a:defRPr sz="2000">
                <a:latin typeface="+mn-lt"/>
              </a:defRPr>
            </a:lvl1pPr>
          </a:lstStyle>
          <a:p>
            <a:r>
              <a:rPr lang="en-US" sz="1500" b="1" dirty="0">
                <a:solidFill>
                  <a:srgbClr val="FF0000"/>
                </a:solidFill>
              </a:rPr>
              <a:t>0.020 (1×)</a:t>
            </a:r>
            <a:endParaRPr lang="cs-CZ" sz="1500" b="1" dirty="0">
              <a:solidFill>
                <a:srgbClr val="FF0000"/>
              </a:solidFill>
            </a:endParaRPr>
          </a:p>
        </p:txBody>
      </p:sp>
      <p:grpSp>
        <p:nvGrpSpPr>
          <p:cNvPr id="29" name="Skupina 28"/>
          <p:cNvGrpSpPr/>
          <p:nvPr/>
        </p:nvGrpSpPr>
        <p:grpSpPr>
          <a:xfrm>
            <a:off x="1665473" y="1785216"/>
            <a:ext cx="6123293" cy="1606126"/>
            <a:chOff x="-4082196" y="4221088"/>
            <a:chExt cx="8164391" cy="2141501"/>
          </a:xfrm>
          <a:solidFill>
            <a:schemeClr val="accent2">
              <a:lumMod val="20000"/>
              <a:lumOff val="80000"/>
            </a:schemeClr>
          </a:solidFill>
          <a:effectLst>
            <a:outerShdw blurRad="50800" dist="38100" dir="18900000" algn="bl" rotWithShape="0">
              <a:prstClr val="black">
                <a:alpha val="40000"/>
              </a:prstClr>
            </a:outerShdw>
          </a:effectLst>
        </p:grpSpPr>
        <p:sp>
          <p:nvSpPr>
            <p:cNvPr id="36" name="Obdélník 35"/>
            <p:cNvSpPr/>
            <p:nvPr/>
          </p:nvSpPr>
          <p:spPr>
            <a:xfrm>
              <a:off x="-4082196" y="4221088"/>
              <a:ext cx="8164391" cy="2141501"/>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37" name="Picture 2" descr="C:\devel\2013-zerovariance\slides\c0.950-g0.000-ior1.000-render-chopped-dwivedi-nee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4204" y="4301838"/>
              <a:ext cx="1980000" cy="1980000"/>
            </a:xfrm>
            <a:prstGeom prst="rect">
              <a:avLst/>
            </a:prstGeom>
            <a:grpFill/>
            <a:ln>
              <a:solidFill>
                <a:schemeClr val="tx2"/>
              </a:solidFill>
            </a:ln>
            <a:extLst/>
          </p:spPr>
        </p:pic>
        <p:pic>
          <p:nvPicPr>
            <p:cNvPr id="38" name="Picture 3" descr="C:\devel\2013-zerovariance\slides\c0.800-g0.000-ior1.000-render-chopped-dwivedi-nee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613" y="4301838"/>
              <a:ext cx="1980000" cy="1980000"/>
            </a:xfrm>
            <a:prstGeom prst="rect">
              <a:avLst/>
            </a:prstGeom>
            <a:grpFill/>
            <a:ln>
              <a:solidFill>
                <a:schemeClr val="tx2"/>
              </a:solidFill>
            </a:ln>
            <a:extLst/>
          </p:spPr>
        </p:pic>
        <p:pic>
          <p:nvPicPr>
            <p:cNvPr id="39" name="Picture 4" descr="C:\devel\2013-zerovariance\slides\c0.400-g0.000-ior1.000-render-chopped-dwivedi-nee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17429" y="4301838"/>
              <a:ext cx="1980000" cy="1980000"/>
            </a:xfrm>
            <a:prstGeom prst="rect">
              <a:avLst/>
            </a:prstGeom>
            <a:grpFill/>
            <a:ln>
              <a:solidFill>
                <a:schemeClr val="tx2"/>
              </a:solidFill>
            </a:ln>
            <a:extLst/>
          </p:spPr>
        </p:pic>
        <p:sp>
          <p:nvSpPr>
            <p:cNvPr id="40" name="TextovéPole 39"/>
            <p:cNvSpPr txBox="1"/>
            <p:nvPr/>
          </p:nvSpPr>
          <p:spPr>
            <a:xfrm>
              <a:off x="-3814491" y="4876340"/>
              <a:ext cx="1465529" cy="861775"/>
            </a:xfrm>
            <a:prstGeom prst="rect">
              <a:avLst/>
            </a:prstGeom>
            <a:grpFill/>
          </p:spPr>
          <p:txBody>
            <a:bodyPr wrap="none" rtlCol="0">
              <a:spAutoFit/>
            </a:bodyPr>
            <a:lstStyle/>
            <a:p>
              <a:pPr algn="r"/>
              <a:r>
                <a:rPr lang="en-US" b="1" dirty="0">
                  <a:solidFill>
                    <a:schemeClr val="tx2"/>
                  </a:solidFill>
                </a:rPr>
                <a:t>improved</a:t>
              </a:r>
              <a:br>
                <a:rPr lang="en-US" b="1" dirty="0">
                  <a:solidFill>
                    <a:schemeClr val="tx2"/>
                  </a:solidFill>
                </a:rPr>
              </a:br>
              <a:r>
                <a:rPr lang="en-US" b="1" dirty="0">
                  <a:solidFill>
                    <a:schemeClr val="tx2"/>
                  </a:solidFill>
                </a:rPr>
                <a:t>scheme</a:t>
              </a:r>
            </a:p>
          </p:txBody>
        </p:sp>
        <p:sp>
          <p:nvSpPr>
            <p:cNvPr id="41" name="TextovéPole 40"/>
            <p:cNvSpPr txBox="1"/>
            <p:nvPr/>
          </p:nvSpPr>
          <p:spPr>
            <a:xfrm>
              <a:off x="-3472004" y="5852672"/>
              <a:ext cx="1123043" cy="430887"/>
            </a:xfrm>
            <a:prstGeom prst="rect">
              <a:avLst/>
            </a:prstGeom>
            <a:grpFill/>
          </p:spPr>
          <p:txBody>
            <a:bodyPr wrap="none" rtlCol="0">
              <a:spAutoFit/>
            </a:bodyPr>
            <a:lstStyle>
              <a:defPPr>
                <a:defRPr lang="en-US"/>
              </a:defPPr>
              <a:lvl1pPr>
                <a:defRPr sz="2000">
                  <a:effectLst>
                    <a:outerShdw blurRad="38100" dist="38100" dir="2700000" algn="tl">
                      <a:srgbClr val="000000">
                        <a:alpha val="43137"/>
                      </a:srgbClr>
                    </a:outerShdw>
                  </a:effectLst>
                  <a:latin typeface="+mn-lt"/>
                </a:defRPr>
              </a:lvl1pPr>
            </a:lstStyle>
            <a:p>
              <a:pPr algn="r"/>
              <a:r>
                <a:rPr lang="en-US" sz="1500" dirty="0">
                  <a:solidFill>
                    <a:schemeClr val="tx2"/>
                  </a:solidFill>
                  <a:effectLst/>
                </a:rPr>
                <a:t>variance</a:t>
              </a:r>
              <a:endParaRPr lang="cs-CZ" sz="1500" dirty="0">
                <a:solidFill>
                  <a:schemeClr val="tx2"/>
                </a:solidFill>
                <a:effectLst/>
              </a:endParaRPr>
            </a:p>
          </p:txBody>
        </p:sp>
        <p:grpSp>
          <p:nvGrpSpPr>
            <p:cNvPr id="42" name="Skupina 41"/>
            <p:cNvGrpSpPr/>
            <p:nvPr/>
          </p:nvGrpSpPr>
          <p:grpSpPr>
            <a:xfrm>
              <a:off x="-2317429" y="5881728"/>
              <a:ext cx="5712627" cy="430886"/>
              <a:chOff x="-880675" y="7677472"/>
              <a:chExt cx="5712627" cy="430886"/>
            </a:xfrm>
            <a:grpFill/>
          </p:grpSpPr>
          <p:sp>
            <p:nvSpPr>
              <p:cNvPr id="43" name="TextovéPole 42"/>
              <p:cNvSpPr txBox="1"/>
              <p:nvPr/>
            </p:nvSpPr>
            <p:spPr>
              <a:xfrm>
                <a:off x="3390958" y="7677472"/>
                <a:ext cx="1440994" cy="430886"/>
              </a:xfrm>
              <a:prstGeom prst="rect">
                <a:avLst/>
              </a:prstGeom>
              <a:grpFill/>
            </p:spPr>
            <p:txBody>
              <a:bodyPr wrap="none" rtlCol="0">
                <a:spAutoFit/>
              </a:bodyPr>
              <a:lstStyle>
                <a:defPPr>
                  <a:defRPr lang="en-US"/>
                </a:defPPr>
                <a:lvl1pPr>
                  <a:defRPr sz="2000">
                    <a:latin typeface="+mn-lt"/>
                  </a:defRPr>
                </a:lvl1pPr>
              </a:lstStyle>
              <a:p>
                <a:r>
                  <a:rPr lang="en-US" sz="1500" b="1" dirty="0"/>
                  <a:t>.001 (132×)</a:t>
                </a:r>
                <a:endParaRPr lang="cs-CZ" sz="1500" b="1" dirty="0"/>
              </a:p>
            </p:txBody>
          </p:sp>
          <p:sp>
            <p:nvSpPr>
              <p:cNvPr id="44" name="TextovéPole 43"/>
              <p:cNvSpPr txBox="1"/>
              <p:nvPr/>
            </p:nvSpPr>
            <p:spPr>
              <a:xfrm>
                <a:off x="1255141" y="7677472"/>
                <a:ext cx="1571371" cy="430886"/>
              </a:xfrm>
              <a:prstGeom prst="rect">
                <a:avLst/>
              </a:prstGeom>
              <a:grpFill/>
            </p:spPr>
            <p:txBody>
              <a:bodyPr wrap="none" rtlCol="0">
                <a:spAutoFit/>
              </a:bodyPr>
              <a:lstStyle>
                <a:defPPr>
                  <a:defRPr lang="en-US"/>
                </a:defPPr>
                <a:lvl1pPr>
                  <a:defRPr sz="2000">
                    <a:latin typeface="+mn-lt"/>
                  </a:defRPr>
                </a:lvl1pPr>
              </a:lstStyle>
              <a:p>
                <a:r>
                  <a:rPr lang="en-US" sz="1500" b="1" dirty="0"/>
                  <a:t>.0008 (116×)</a:t>
                </a:r>
                <a:endParaRPr lang="cs-CZ" sz="1500" b="1" dirty="0"/>
              </a:p>
            </p:txBody>
          </p:sp>
          <p:sp>
            <p:nvSpPr>
              <p:cNvPr id="45" name="TextovéPole 44"/>
              <p:cNvSpPr txBox="1"/>
              <p:nvPr/>
            </p:nvSpPr>
            <p:spPr>
              <a:xfrm>
                <a:off x="-880675" y="7677472"/>
                <a:ext cx="1571371" cy="430886"/>
              </a:xfrm>
              <a:prstGeom prst="rect">
                <a:avLst/>
              </a:prstGeom>
              <a:grpFill/>
            </p:spPr>
            <p:txBody>
              <a:bodyPr wrap="none" rtlCol="0">
                <a:spAutoFit/>
              </a:bodyPr>
              <a:lstStyle>
                <a:defPPr>
                  <a:defRPr lang="en-US"/>
                </a:defPPr>
                <a:lvl1pPr>
                  <a:defRPr sz="2000">
                    <a:latin typeface="+mn-lt"/>
                  </a:defRPr>
                </a:lvl1pPr>
              </a:lstStyle>
              <a:p>
                <a:r>
                  <a:rPr lang="en-US" sz="1500" b="1" dirty="0"/>
                  <a:t>.0002 (100×)</a:t>
                </a:r>
                <a:endParaRPr lang="cs-CZ" sz="1500" b="1" dirty="0"/>
              </a:p>
            </p:txBody>
          </p:sp>
        </p:grpSp>
      </p:grpSp>
    </p:spTree>
    <p:extLst>
      <p:ext uri="{BB962C8B-B14F-4D97-AF65-F5344CB8AC3E}">
        <p14:creationId xmlns:p14="http://schemas.microsoft.com/office/powerpoint/2010/main" val="11366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Future work</a:t>
            </a:r>
            <a:endParaRPr lang="cs-CZ" dirty="0"/>
          </a:p>
        </p:txBody>
      </p:sp>
      <p:sp>
        <p:nvSpPr>
          <p:cNvPr id="3" name="Zástupný symbol pro obsah 2"/>
          <p:cNvSpPr>
            <a:spLocks noGrp="1"/>
          </p:cNvSpPr>
          <p:nvPr>
            <p:ph idx="1"/>
          </p:nvPr>
        </p:nvSpPr>
        <p:spPr/>
        <p:txBody>
          <a:bodyPr/>
          <a:lstStyle/>
          <a:p>
            <a:r>
              <a:rPr lang="en-US" dirty="0"/>
              <a:t>Boundary (Fresnel, rough) </a:t>
            </a:r>
          </a:p>
          <a:p>
            <a:endParaRPr lang="en-US" dirty="0"/>
          </a:p>
          <a:p>
            <a:r>
              <a:rPr lang="en-US" dirty="0"/>
              <a:t>Anisotropic scattering</a:t>
            </a: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Tree>
    <p:extLst>
      <p:ext uri="{BB962C8B-B14F-4D97-AF65-F5344CB8AC3E}">
        <p14:creationId xmlns:p14="http://schemas.microsoft.com/office/powerpoint/2010/main" val="38774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Conclusion</a:t>
            </a:r>
            <a:endParaRPr lang="cs-CZ" dirty="0"/>
          </a:p>
        </p:txBody>
      </p:sp>
      <p:sp>
        <p:nvSpPr>
          <p:cNvPr id="4" name="Zástupný symbol pro zápatí 3"/>
          <p:cNvSpPr>
            <a:spLocks noGrp="1"/>
          </p:cNvSpPr>
          <p:nvPr>
            <p:ph type="ftr" sz="quarter" idx="3"/>
          </p:nvPr>
        </p:nvSpPr>
        <p:spPr/>
        <p:txBody>
          <a:bodyPr/>
          <a:lstStyle/>
          <a:p>
            <a:r>
              <a:rPr lang="en-US"/>
              <a:t>MC methods for volumetric light transport – zero variance-based sampling schekems (a.k.a. path guiding)</a:t>
            </a:r>
            <a:endParaRPr lang="cs-CZ" dirty="0"/>
          </a:p>
        </p:txBody>
      </p:sp>
      <p:sp>
        <p:nvSpPr>
          <p:cNvPr id="5" name="Zástupný symbol pro obsah 4"/>
          <p:cNvSpPr>
            <a:spLocks noGrp="1"/>
          </p:cNvSpPr>
          <p:nvPr>
            <p:ph idx="1"/>
          </p:nvPr>
        </p:nvSpPr>
        <p:spPr/>
        <p:txBody>
          <a:bodyPr/>
          <a:lstStyle/>
          <a:p>
            <a:r>
              <a:rPr lang="en-US" dirty="0"/>
              <a:t>Zero variance schemes – solid framework for variance reduction</a:t>
            </a:r>
          </a:p>
          <a:p>
            <a:endParaRPr lang="en-US" dirty="0"/>
          </a:p>
          <a:p>
            <a:r>
              <a:rPr lang="en-US" dirty="0"/>
              <a:t>Requires (approximate) solution</a:t>
            </a:r>
            <a:endParaRPr lang="en-US" b="1" dirty="0"/>
          </a:p>
          <a:p>
            <a:pPr lvl="1"/>
            <a:endParaRPr lang="en-US" b="1" dirty="0"/>
          </a:p>
          <a:p>
            <a:pPr lvl="1"/>
            <a:r>
              <a:rPr lang="en-US" b="1" dirty="0"/>
              <a:t>Learning </a:t>
            </a:r>
            <a:r>
              <a:rPr lang="en-US" dirty="0"/>
              <a:t>from MC samples (Machine/statistical learning techniques)</a:t>
            </a:r>
          </a:p>
          <a:p>
            <a:pPr lvl="1"/>
            <a:endParaRPr lang="en-US" b="1" dirty="0"/>
          </a:p>
          <a:p>
            <a:pPr lvl="1"/>
            <a:r>
              <a:rPr lang="en-US" b="1" dirty="0"/>
              <a:t>Analytical approximation</a:t>
            </a:r>
            <a:endParaRPr lang="en-US" dirty="0"/>
          </a:p>
        </p:txBody>
      </p:sp>
    </p:spTree>
    <p:extLst>
      <p:ext uri="{BB962C8B-B14F-4D97-AF65-F5344CB8AC3E}">
        <p14:creationId xmlns:p14="http://schemas.microsoft.com/office/powerpoint/2010/main" val="19373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Thank you</a:t>
            </a:r>
            <a:endParaRPr lang="cs-CZ" dirty="0"/>
          </a:p>
        </p:txBody>
      </p:sp>
      <p:sp>
        <p:nvSpPr>
          <p:cNvPr id="4" name="Zástupný symbol pro zápatí 3"/>
          <p:cNvSpPr>
            <a:spLocks noGrp="1"/>
          </p:cNvSpPr>
          <p:nvPr>
            <p:ph type="ftr" sz="quarter" idx="3"/>
          </p:nvPr>
        </p:nvSpPr>
        <p:spPr/>
        <p:txBody>
          <a:bodyPr/>
          <a:lstStyle/>
          <a:p>
            <a:r>
              <a:rPr lang="en-US"/>
              <a:t>MC methods for volumetric light transport – zero variance-based sampling schekems (a.k.a. path guiding)</a:t>
            </a:r>
            <a:endParaRPr lang="cs-CZ" dirty="0"/>
          </a:p>
        </p:txBody>
      </p:sp>
      <p:sp>
        <p:nvSpPr>
          <p:cNvPr id="5" name="Zástupný symbol pro obsah 4"/>
          <p:cNvSpPr>
            <a:spLocks noGrp="1"/>
          </p:cNvSpPr>
          <p:nvPr>
            <p:ph idx="1"/>
          </p:nvPr>
        </p:nvSpPr>
        <p:spPr/>
        <p:txBody>
          <a:bodyPr/>
          <a:lstStyle/>
          <a:p>
            <a:r>
              <a:rPr lang="en-US" dirty="0"/>
              <a:t>Acknowledgments</a:t>
            </a:r>
          </a:p>
          <a:p>
            <a:pPr lvl="1"/>
            <a:r>
              <a:rPr lang="en-US" dirty="0"/>
              <a:t>Czech Science Foundation (16-18964S)</a:t>
            </a:r>
          </a:p>
          <a:p>
            <a:pPr lvl="1"/>
            <a:r>
              <a:rPr lang="en-US" dirty="0"/>
              <a:t>EU ITN No 642841 – “DISTRO”</a:t>
            </a:r>
            <a:endParaRPr lang="cs-CZ" dirty="0"/>
          </a:p>
        </p:txBody>
      </p:sp>
      <p:grpSp>
        <p:nvGrpSpPr>
          <p:cNvPr id="6" name="Group 5">
            <a:extLst>
              <a:ext uri="{FF2B5EF4-FFF2-40B4-BE49-F238E27FC236}">
                <a16:creationId xmlns="" xmlns:a16="http://schemas.microsoft.com/office/drawing/2014/main" id="{12E72902-94FC-4D99-9D3B-E5248D937213}"/>
              </a:ext>
            </a:extLst>
          </p:cNvPr>
          <p:cNvGrpSpPr/>
          <p:nvPr/>
        </p:nvGrpSpPr>
        <p:grpSpPr>
          <a:xfrm>
            <a:off x="5102381" y="4068712"/>
            <a:ext cx="4041619" cy="553998"/>
            <a:chOff x="5130956" y="4421666"/>
            <a:chExt cx="4041619" cy="553998"/>
          </a:xfrm>
        </p:grpSpPr>
        <p:pic>
          <p:nvPicPr>
            <p:cNvPr id="7" name="Picture 6">
              <a:extLst>
                <a:ext uri="{FF2B5EF4-FFF2-40B4-BE49-F238E27FC236}">
                  <a16:creationId xmlns="" xmlns:a16="http://schemas.microsoft.com/office/drawing/2014/main" id="{91CA01A5-2CE0-4B04-AC2E-21EEC4D3A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956" y="4499429"/>
              <a:ext cx="615636" cy="411450"/>
            </a:xfrm>
            <a:prstGeom prst="rect">
              <a:avLst/>
            </a:prstGeom>
          </p:spPr>
        </p:pic>
        <p:sp>
          <p:nvSpPr>
            <p:cNvPr id="8" name="TextBox 7">
              <a:extLst>
                <a:ext uri="{FF2B5EF4-FFF2-40B4-BE49-F238E27FC236}">
                  <a16:creationId xmlns="" xmlns:a16="http://schemas.microsoft.com/office/drawing/2014/main" id="{D0B687CC-6682-4928-8ABB-F29D280D8597}"/>
                </a:ext>
              </a:extLst>
            </p:cNvPr>
            <p:cNvSpPr txBox="1"/>
            <p:nvPr/>
          </p:nvSpPr>
          <p:spPr>
            <a:xfrm>
              <a:off x="5722719" y="4421666"/>
              <a:ext cx="3449856" cy="553998"/>
            </a:xfrm>
            <a:prstGeom prst="rect">
              <a:avLst/>
            </a:prstGeom>
            <a:noFill/>
          </p:spPr>
          <p:txBody>
            <a:bodyPr wrap="square" rtlCol="0">
              <a:spAutoFit/>
            </a:bodyPr>
            <a:lstStyle/>
            <a:p>
              <a:r>
                <a:rPr lang="en-US" sz="1000" dirty="0">
                  <a:latin typeface="Source Sans Pro" charset="0"/>
                  <a:ea typeface="Source Sans Pro" charset="0"/>
                  <a:cs typeface="Source Sans Pro" charset="0"/>
                </a:rPr>
                <a:t>This project has received funding from the European Union’s Horizon 2020 research and innovation programme under the Marie Sklodowska-Curie grant agreement No 642841.</a:t>
              </a:r>
            </a:p>
          </p:txBody>
        </p:sp>
      </p:grpSp>
      <p:pic>
        <p:nvPicPr>
          <p:cNvPr id="9" name="Picture 2">
            <a:extLst>
              <a:ext uri="{FF2B5EF4-FFF2-40B4-BE49-F238E27FC236}">
                <a16:creationId xmlns="" xmlns:a16="http://schemas.microsoft.com/office/drawing/2014/main" id="{1F01080C-7793-4197-B143-17A740071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3881" y="4157303"/>
            <a:ext cx="1319552" cy="39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 xmlns:a16="http://schemas.microsoft.com/office/drawing/2014/main" id="{9A5AB92E-BD57-4167-A827-9F3DEF04A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53" y="3987040"/>
            <a:ext cx="1319552" cy="70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Backup slides</a:t>
            </a:r>
          </a:p>
        </p:txBody>
      </p:sp>
      <p:sp>
        <p:nvSpPr>
          <p:cNvPr id="3" name="Zástupný symbol pro text 2"/>
          <p:cNvSpPr>
            <a:spLocks noGrp="1"/>
          </p:cNvSpPr>
          <p:nvPr>
            <p:ph type="body" idx="1"/>
          </p:nvPr>
        </p:nvSpPr>
        <p:spPr/>
        <p:txBody>
          <a:bodyPr/>
          <a:lstStyle/>
          <a:p>
            <a:endParaRPr lang="cs-CZ" dirty="0"/>
          </a:p>
          <a:p>
            <a:endParaRPr lang="cs-CZ" dirty="0"/>
          </a:p>
          <a:p>
            <a:endParaRPr lang="cs-CZ" dirty="0"/>
          </a:p>
          <a:p>
            <a:endParaRPr lang="en-US" dirty="0"/>
          </a:p>
        </p:txBody>
      </p:sp>
    </p:spTree>
    <p:extLst>
      <p:ext uri="{BB962C8B-B14F-4D97-AF65-F5344CB8AC3E}">
        <p14:creationId xmlns:p14="http://schemas.microsoft.com/office/powerpoint/2010/main" val="302545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0" y="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9" name="Grafik 8">
            <a:extLst>
              <a:ext uri="{FF2B5EF4-FFF2-40B4-BE49-F238E27FC236}">
                <a16:creationId xmlns="" xmlns:a16="http://schemas.microsoft.com/office/drawing/2014/main" id="{CDC7CF59-9AA8-4136-8654-FB90BC1C0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701" y="294707"/>
            <a:ext cx="2261690" cy="4523379"/>
          </a:xfrm>
          <a:prstGeom prst="rect">
            <a:avLst/>
          </a:prstGeom>
        </p:spPr>
      </p:pic>
      <p:pic>
        <p:nvPicPr>
          <p:cNvPr id="14" name="Grafik 13">
            <a:extLst>
              <a:ext uri="{FF2B5EF4-FFF2-40B4-BE49-F238E27FC236}">
                <a16:creationId xmlns="" xmlns:a16="http://schemas.microsoft.com/office/drawing/2014/main" id="{A2F0F816-D4E2-4B48-B28D-26F292413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610" y="294707"/>
            <a:ext cx="2261690" cy="4523379"/>
          </a:xfrm>
          <a:prstGeom prst="rect">
            <a:avLst/>
          </a:prstGeom>
        </p:spPr>
      </p:pic>
      <p:pic>
        <p:nvPicPr>
          <p:cNvPr id="16" name="Grafik 15">
            <a:extLst>
              <a:ext uri="{FF2B5EF4-FFF2-40B4-BE49-F238E27FC236}">
                <a16:creationId xmlns="" xmlns:a16="http://schemas.microsoft.com/office/drawing/2014/main" id="{07DDD9F2-A7D1-4FBF-B2AF-4EFB94175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9" y="294707"/>
            <a:ext cx="2261690" cy="4523379"/>
          </a:xfrm>
          <a:prstGeom prst="rect">
            <a:avLst/>
          </a:prstGeom>
        </p:spPr>
      </p:pic>
      <p:pic>
        <p:nvPicPr>
          <p:cNvPr id="18" name="Grafik 17">
            <a:extLst>
              <a:ext uri="{FF2B5EF4-FFF2-40B4-BE49-F238E27FC236}">
                <a16:creationId xmlns="" xmlns:a16="http://schemas.microsoft.com/office/drawing/2014/main" id="{A94EF6F5-BAAD-416E-9262-DE5F81F318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1791" y="294707"/>
            <a:ext cx="2261690" cy="4523379"/>
          </a:xfrm>
          <a:prstGeom prst="rect">
            <a:avLst/>
          </a:prstGeom>
        </p:spPr>
      </p:pic>
      <p:sp>
        <p:nvSpPr>
          <p:cNvPr id="21" name="Textfeld 20">
            <a:extLst>
              <a:ext uri="{FF2B5EF4-FFF2-40B4-BE49-F238E27FC236}">
                <a16:creationId xmlns="" xmlns:a16="http://schemas.microsoft.com/office/drawing/2014/main" id="{6F7EFCFE-A56B-4592-9E88-C8E78E8C4970}"/>
              </a:ext>
            </a:extLst>
          </p:cNvPr>
          <p:cNvSpPr txBox="1"/>
          <p:nvPr/>
        </p:nvSpPr>
        <p:spPr>
          <a:xfrm>
            <a:off x="224212" y="-1448"/>
            <a:ext cx="1894304"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err="1">
                <a:solidFill>
                  <a:srgbClr val="FFFFFF"/>
                </a:solidFill>
                <a:latin typeface="Calibri Light"/>
                <a:cs typeface="Calibri Light"/>
              </a:rPr>
              <a:t>Distance</a:t>
            </a:r>
            <a:endParaRPr lang="de-DE" sz="2700" b="1" dirty="0">
              <a:solidFill>
                <a:srgbClr val="FFFFFF"/>
              </a:solidFill>
              <a:latin typeface="Calibri Light"/>
              <a:cs typeface="Calibri Light"/>
            </a:endParaRPr>
          </a:p>
        </p:txBody>
      </p:sp>
      <p:sp>
        <p:nvSpPr>
          <p:cNvPr id="22" name="Textfeld 21">
            <a:extLst>
              <a:ext uri="{FF2B5EF4-FFF2-40B4-BE49-F238E27FC236}">
                <a16:creationId xmlns="" xmlns:a16="http://schemas.microsoft.com/office/drawing/2014/main" id="{BBCF4446-4FAA-4BB4-B654-9B9D2B573E0B}"/>
              </a:ext>
            </a:extLst>
          </p:cNvPr>
          <p:cNvSpPr txBox="1"/>
          <p:nvPr/>
        </p:nvSpPr>
        <p:spPr>
          <a:xfrm>
            <a:off x="2491303" y="-1448"/>
            <a:ext cx="1894304"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err="1">
                <a:solidFill>
                  <a:srgbClr val="FFFFFF"/>
                </a:solidFill>
                <a:latin typeface="Calibri Light"/>
                <a:cs typeface="Calibri Light"/>
              </a:rPr>
              <a:t>Direction</a:t>
            </a:r>
            <a:endParaRPr lang="de-DE" sz="2700" b="1" dirty="0">
              <a:solidFill>
                <a:srgbClr val="FFFFFF"/>
              </a:solidFill>
              <a:latin typeface="Calibri Light"/>
              <a:cs typeface="Calibri Light"/>
            </a:endParaRPr>
          </a:p>
        </p:txBody>
      </p:sp>
      <p:sp>
        <p:nvSpPr>
          <p:cNvPr id="23" name="Textfeld 22">
            <a:extLst>
              <a:ext uri="{FF2B5EF4-FFF2-40B4-BE49-F238E27FC236}">
                <a16:creationId xmlns="" xmlns:a16="http://schemas.microsoft.com/office/drawing/2014/main" id="{0B84C3F9-81EE-4FF8-9E5E-947595E25192}"/>
              </a:ext>
            </a:extLst>
          </p:cNvPr>
          <p:cNvSpPr txBox="1"/>
          <p:nvPr/>
        </p:nvSpPr>
        <p:spPr>
          <a:xfrm>
            <a:off x="4758394" y="-1448"/>
            <a:ext cx="1894304"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Dir. + </a:t>
            </a:r>
            <a:r>
              <a:rPr lang="de-DE" sz="2700" b="1" dirty="0" err="1">
                <a:solidFill>
                  <a:srgbClr val="FFFFFF"/>
                </a:solidFill>
                <a:latin typeface="Calibri Light"/>
                <a:cs typeface="Calibri Light"/>
              </a:rPr>
              <a:t>Dist</a:t>
            </a:r>
            <a:r>
              <a:rPr lang="de-DE" sz="2700" b="1" dirty="0">
                <a:solidFill>
                  <a:srgbClr val="FFFFFF"/>
                </a:solidFill>
                <a:latin typeface="Calibri Light"/>
                <a:cs typeface="Calibri Light"/>
              </a:rPr>
              <a:t>.</a:t>
            </a:r>
          </a:p>
        </p:txBody>
      </p:sp>
      <p:sp>
        <p:nvSpPr>
          <p:cNvPr id="24" name="Textfeld 23">
            <a:extLst>
              <a:ext uri="{FF2B5EF4-FFF2-40B4-BE49-F238E27FC236}">
                <a16:creationId xmlns="" xmlns:a16="http://schemas.microsoft.com/office/drawing/2014/main" id="{CC3B48EF-1FCC-4982-8D3B-6A68AA6ED6D9}"/>
              </a:ext>
            </a:extLst>
          </p:cNvPr>
          <p:cNvSpPr txBox="1"/>
          <p:nvPr/>
        </p:nvSpPr>
        <p:spPr>
          <a:xfrm>
            <a:off x="7025485" y="-1448"/>
            <a:ext cx="1894304"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+ADRRS</a:t>
            </a:r>
          </a:p>
        </p:txBody>
      </p:sp>
      <p:sp>
        <p:nvSpPr>
          <p:cNvPr id="2" name="Footer Placeholder 1">
            <a:extLst>
              <a:ext uri="{FF2B5EF4-FFF2-40B4-BE49-F238E27FC236}">
                <a16:creationId xmlns="" xmlns:a16="http://schemas.microsoft.com/office/drawing/2014/main" id="{836D3668-B762-47B0-BC7C-B3D62E2B9F24}"/>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Tree>
    <p:extLst>
      <p:ext uri="{BB962C8B-B14F-4D97-AF65-F5344CB8AC3E}">
        <p14:creationId xmlns:p14="http://schemas.microsoft.com/office/powerpoint/2010/main" val="400207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Volume path guiding</a:t>
            </a:r>
          </a:p>
        </p:txBody>
      </p:sp>
      <p:sp>
        <p:nvSpPr>
          <p:cNvPr id="3" name="Zástupný symbol pro text 2"/>
          <p:cNvSpPr>
            <a:spLocks noGrp="1"/>
          </p:cNvSpPr>
          <p:nvPr>
            <p:ph type="body" idx="1"/>
          </p:nvPr>
        </p:nvSpPr>
        <p:spPr/>
        <p:txBody>
          <a:bodyPr/>
          <a:lstStyle/>
          <a:p>
            <a:endParaRPr lang="cs-CZ" dirty="0"/>
          </a:p>
          <a:p>
            <a:endParaRPr lang="cs-CZ" dirty="0"/>
          </a:p>
          <a:p>
            <a:endParaRPr lang="cs-CZ" dirty="0"/>
          </a:p>
          <a:p>
            <a:endParaRPr lang="en-US" dirty="0"/>
          </a:p>
        </p:txBody>
      </p:sp>
      <p:pic>
        <p:nvPicPr>
          <p:cNvPr id="4" name="Picture 3">
            <a:extLst>
              <a:ext uri="{FF2B5EF4-FFF2-40B4-BE49-F238E27FC236}">
                <a16:creationId xmlns="" xmlns:a16="http://schemas.microsoft.com/office/drawing/2014/main" id="{708D6007-B7A7-4CD8-93F8-78AF96400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286" y="4260558"/>
            <a:ext cx="1451962" cy="77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close up of a logo&#10;&#10;Description generated with very high confidence">
            <a:extLst>
              <a:ext uri="{FF2B5EF4-FFF2-40B4-BE49-F238E27FC236}">
                <a16:creationId xmlns="" xmlns:a16="http://schemas.microsoft.com/office/drawing/2014/main" id="{304BEBC3-F1F5-4C75-B30A-F36F6821685C}"/>
              </a:ext>
            </a:extLst>
          </p:cNvPr>
          <p:cNvPicPr>
            <a:picLocks noChangeAspect="1"/>
          </p:cNvPicPr>
          <p:nvPr/>
        </p:nvPicPr>
        <p:blipFill>
          <a:blip r:embed="rId4"/>
          <a:stretch>
            <a:fillRect/>
          </a:stretch>
        </p:blipFill>
        <p:spPr>
          <a:xfrm>
            <a:off x="454833" y="4260558"/>
            <a:ext cx="2606083" cy="774898"/>
          </a:xfrm>
          <a:prstGeom prst="rect">
            <a:avLst/>
          </a:prstGeom>
        </p:spPr>
      </p:pic>
      <p:pic>
        <p:nvPicPr>
          <p:cNvPr id="6" name="Picture 2">
            <a:extLst>
              <a:ext uri="{FF2B5EF4-FFF2-40B4-BE49-F238E27FC236}">
                <a16:creationId xmlns="" xmlns:a16="http://schemas.microsoft.com/office/drawing/2014/main" id="{54176E6C-F30B-4195-A806-F40268942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449" y="4260558"/>
            <a:ext cx="2582991" cy="77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51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 xmlns:a16="http://schemas.microsoft.com/office/drawing/2014/main" id="{425B665D-79BF-4E3C-AEAB-94A70D563E0A}"/>
              </a:ext>
            </a:extLst>
          </p:cNvPr>
          <p:cNvSpPr/>
          <p:nvPr/>
        </p:nvSpPr>
        <p:spPr>
          <a:xfrm>
            <a:off x="-63165" y="-99260"/>
            <a:ext cx="9270330" cy="53420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3" name="Grafik 12">
            <a:extLst>
              <a:ext uri="{FF2B5EF4-FFF2-40B4-BE49-F238E27FC236}">
                <a16:creationId xmlns="" xmlns:a16="http://schemas.microsoft.com/office/drawing/2014/main" id="{55F11C82-2BEB-443C-BB14-9ADD12E9E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611" y="1054289"/>
            <a:ext cx="2876266" cy="2876266"/>
          </a:xfrm>
          <a:prstGeom prst="rect">
            <a:avLst/>
          </a:prstGeom>
        </p:spPr>
      </p:pic>
      <p:pic>
        <p:nvPicPr>
          <p:cNvPr id="15" name="Grafik 14">
            <a:extLst>
              <a:ext uri="{FF2B5EF4-FFF2-40B4-BE49-F238E27FC236}">
                <a16:creationId xmlns="" xmlns:a16="http://schemas.microsoft.com/office/drawing/2014/main" id="{7704B1E9-D43C-4FEB-BEE7-DEA56B2F7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867" y="1054289"/>
            <a:ext cx="2876266" cy="2876266"/>
          </a:xfrm>
          <a:prstGeom prst="rect">
            <a:avLst/>
          </a:prstGeom>
        </p:spPr>
      </p:pic>
      <p:pic>
        <p:nvPicPr>
          <p:cNvPr id="21" name="Grafik 20">
            <a:extLst>
              <a:ext uri="{FF2B5EF4-FFF2-40B4-BE49-F238E27FC236}">
                <a16:creationId xmlns="" xmlns:a16="http://schemas.microsoft.com/office/drawing/2014/main" id="{5384343C-1AD6-4212-9DFD-2EF94CFE1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41" y="1054289"/>
            <a:ext cx="2876266" cy="2876266"/>
          </a:xfrm>
          <a:prstGeom prst="rect">
            <a:avLst/>
          </a:prstGeom>
        </p:spPr>
      </p:pic>
      <p:sp>
        <p:nvSpPr>
          <p:cNvPr id="25" name="Textfeld 24">
            <a:extLst>
              <a:ext uri="{FF2B5EF4-FFF2-40B4-BE49-F238E27FC236}">
                <a16:creationId xmlns="" xmlns:a16="http://schemas.microsoft.com/office/drawing/2014/main" id="{E8D95593-43F8-444F-91EB-A8ACB13CF359}"/>
              </a:ext>
            </a:extLst>
          </p:cNvPr>
          <p:cNvSpPr txBox="1"/>
          <p:nvPr/>
        </p:nvSpPr>
        <p:spPr>
          <a:xfrm>
            <a:off x="3128752" y="559305"/>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err="1">
                <a:solidFill>
                  <a:srgbClr val="FFFFFF"/>
                </a:solidFill>
                <a:latin typeface="Calibri Light"/>
                <a:cs typeface="Calibri Light"/>
              </a:rPr>
              <a:t>Dist</a:t>
            </a:r>
            <a:r>
              <a:rPr lang="de-DE" sz="2700" b="1" dirty="0">
                <a:solidFill>
                  <a:srgbClr val="FFFFFF"/>
                </a:solidFill>
                <a:latin typeface="Calibri Light"/>
                <a:cs typeface="Calibri Light"/>
              </a:rPr>
              <a:t>. + dir. </a:t>
            </a:r>
            <a:r>
              <a:rPr lang="de-DE" sz="2700" b="1" dirty="0" err="1">
                <a:solidFill>
                  <a:srgbClr val="FFFFFF"/>
                </a:solidFill>
                <a:latin typeface="Calibri Light"/>
                <a:cs typeface="Calibri Light"/>
              </a:rPr>
              <a:t>guiding</a:t>
            </a:r>
            <a:endParaRPr lang="de-DE" sz="2700" b="1" dirty="0">
              <a:solidFill>
                <a:srgbClr val="FFFFFF"/>
              </a:solidFill>
              <a:latin typeface="Calibri Light"/>
              <a:cs typeface="Calibri Light"/>
            </a:endParaRPr>
          </a:p>
        </p:txBody>
      </p:sp>
      <p:sp>
        <p:nvSpPr>
          <p:cNvPr id="26" name="Textfeld 25">
            <a:extLst>
              <a:ext uri="{FF2B5EF4-FFF2-40B4-BE49-F238E27FC236}">
                <a16:creationId xmlns="" xmlns:a16="http://schemas.microsoft.com/office/drawing/2014/main" id="{4DBCA64C-6D9A-4DA4-AD4E-8F87CEA56345}"/>
              </a:ext>
            </a:extLst>
          </p:cNvPr>
          <p:cNvSpPr txBox="1"/>
          <p:nvPr/>
        </p:nvSpPr>
        <p:spPr>
          <a:xfrm>
            <a:off x="150124" y="559304"/>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Standard </a:t>
            </a:r>
            <a:r>
              <a:rPr lang="de-DE" sz="2700" b="1" dirty="0" err="1">
                <a:solidFill>
                  <a:srgbClr val="FFFFFF"/>
                </a:solidFill>
                <a:latin typeface="Calibri Light"/>
                <a:cs typeface="Calibri Light"/>
              </a:rPr>
              <a:t>sampling</a:t>
            </a:r>
            <a:endParaRPr lang="de-DE" sz="2700" b="1" dirty="0">
              <a:solidFill>
                <a:srgbClr val="FFFFFF"/>
              </a:solidFill>
              <a:latin typeface="Calibri Light"/>
              <a:cs typeface="Calibri Light"/>
            </a:endParaRPr>
          </a:p>
        </p:txBody>
      </p:sp>
      <p:sp>
        <p:nvSpPr>
          <p:cNvPr id="27" name="Textfeld 26">
            <a:extLst>
              <a:ext uri="{FF2B5EF4-FFF2-40B4-BE49-F238E27FC236}">
                <a16:creationId xmlns="" xmlns:a16="http://schemas.microsoft.com/office/drawing/2014/main" id="{AD58FE22-7D3F-4844-B12E-DB66810DA5B9}"/>
              </a:ext>
            </a:extLst>
          </p:cNvPr>
          <p:cNvSpPr txBox="1"/>
          <p:nvPr/>
        </p:nvSpPr>
        <p:spPr>
          <a:xfrm>
            <a:off x="6112492" y="559303"/>
            <a:ext cx="2881382"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RR + </a:t>
            </a:r>
            <a:r>
              <a:rPr lang="de-DE" sz="2700" b="1" dirty="0" err="1">
                <a:solidFill>
                  <a:srgbClr val="FFFFFF"/>
                </a:solidFill>
                <a:latin typeface="Calibri Light"/>
                <a:cs typeface="Calibri Light"/>
              </a:rPr>
              <a:t>splitting</a:t>
            </a:r>
            <a:endParaRPr lang="de-DE" sz="2700" b="1" dirty="0">
              <a:solidFill>
                <a:srgbClr val="FFFFFF"/>
              </a:solidFill>
              <a:latin typeface="Calibri Light"/>
              <a:cs typeface="Calibri Light"/>
            </a:endParaRPr>
          </a:p>
        </p:txBody>
      </p:sp>
      <p:sp>
        <p:nvSpPr>
          <p:cNvPr id="12" name="Textfeld 11">
            <a:extLst>
              <a:ext uri="{FF2B5EF4-FFF2-40B4-BE49-F238E27FC236}">
                <a16:creationId xmlns="" xmlns:a16="http://schemas.microsoft.com/office/drawing/2014/main" id="{811BA2D4-621B-4090-9C95-D13B0F20D2CD}"/>
              </a:ext>
            </a:extLst>
          </p:cNvPr>
          <p:cNvSpPr txBox="1"/>
          <p:nvPr/>
        </p:nvSpPr>
        <p:spPr>
          <a:xfrm>
            <a:off x="150124" y="3947613"/>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796</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1.725</a:t>
            </a:r>
          </a:p>
        </p:txBody>
      </p:sp>
      <p:sp>
        <p:nvSpPr>
          <p:cNvPr id="14" name="Textfeld 13">
            <a:extLst>
              <a:ext uri="{FF2B5EF4-FFF2-40B4-BE49-F238E27FC236}">
                <a16:creationId xmlns="" xmlns:a16="http://schemas.microsoft.com/office/drawing/2014/main" id="{581F99A3-BDD8-45D3-BD08-29D00B93F10B}"/>
              </a:ext>
            </a:extLst>
          </p:cNvPr>
          <p:cNvSpPr txBox="1"/>
          <p:nvPr/>
        </p:nvSpPr>
        <p:spPr>
          <a:xfrm>
            <a:off x="3128751" y="3943601"/>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392 </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0.747</a:t>
            </a:r>
          </a:p>
        </p:txBody>
      </p:sp>
      <p:sp>
        <p:nvSpPr>
          <p:cNvPr id="16" name="Textfeld 15">
            <a:extLst>
              <a:ext uri="{FF2B5EF4-FFF2-40B4-BE49-F238E27FC236}">
                <a16:creationId xmlns="" xmlns:a16="http://schemas.microsoft.com/office/drawing/2014/main" id="{0BBC7F03-4510-4705-AD15-992CD24F827C}"/>
              </a:ext>
            </a:extLst>
          </p:cNvPr>
          <p:cNvSpPr txBox="1"/>
          <p:nvPr/>
        </p:nvSpPr>
        <p:spPr>
          <a:xfrm>
            <a:off x="6107378" y="3947613"/>
            <a:ext cx="2881382" cy="900246"/>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de-DE" sz="2700" b="1" dirty="0">
                <a:solidFill>
                  <a:srgbClr val="FFFFFF"/>
                </a:solidFill>
                <a:latin typeface="Calibri Light"/>
                <a:cs typeface="Calibri Light"/>
              </a:rPr>
              <a:t>SPP:  1068</a:t>
            </a:r>
          </a:p>
          <a:p>
            <a:pPr algn="ctr"/>
            <a:r>
              <a:rPr lang="de-DE" sz="2700" b="1" dirty="0" err="1">
                <a:solidFill>
                  <a:srgbClr val="FFFFFF"/>
                </a:solidFill>
                <a:latin typeface="Calibri Light"/>
                <a:cs typeface="Calibri Light"/>
              </a:rPr>
              <a:t>relMSE</a:t>
            </a:r>
            <a:r>
              <a:rPr lang="de-DE" sz="2700" b="1" dirty="0">
                <a:solidFill>
                  <a:srgbClr val="FFFFFF"/>
                </a:solidFill>
                <a:latin typeface="Calibri Light"/>
                <a:cs typeface="Calibri Light"/>
              </a:rPr>
              <a:t>: 0.123</a:t>
            </a:r>
          </a:p>
        </p:txBody>
      </p:sp>
      <p:sp>
        <p:nvSpPr>
          <p:cNvPr id="2" name="Footer Placeholder 1">
            <a:extLst>
              <a:ext uri="{FF2B5EF4-FFF2-40B4-BE49-F238E27FC236}">
                <a16:creationId xmlns="" xmlns:a16="http://schemas.microsoft.com/office/drawing/2014/main" id="{EED13622-8269-42DC-8E18-BEB840A38EC5}"/>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spTree>
    <p:extLst>
      <p:ext uri="{BB962C8B-B14F-4D97-AF65-F5344CB8AC3E}">
        <p14:creationId xmlns:p14="http://schemas.microsoft.com/office/powerpoint/2010/main" val="104673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137E2B-1DBF-4127-B833-10F8FEDBAAD2}"/>
              </a:ext>
            </a:extLst>
          </p:cNvPr>
          <p:cNvSpPr>
            <a:spLocks noGrp="1"/>
          </p:cNvSpPr>
          <p:nvPr>
            <p:ph type="title"/>
          </p:nvPr>
        </p:nvSpPr>
        <p:spPr/>
        <p:txBody>
          <a:bodyPr/>
          <a:lstStyle/>
          <a:p>
            <a:r>
              <a:rPr lang="en-US" dirty="0"/>
              <a:t>Application to rendering</a:t>
            </a:r>
          </a:p>
        </p:txBody>
      </p:sp>
      <p:sp>
        <p:nvSpPr>
          <p:cNvPr id="3" name="Content Placeholder 2">
            <a:extLst>
              <a:ext uri="{FF2B5EF4-FFF2-40B4-BE49-F238E27FC236}">
                <a16:creationId xmlns="" xmlns:a16="http://schemas.microsoft.com/office/drawing/2014/main" id="{7BAF590F-9700-44BC-981B-B69559E7815C}"/>
              </a:ext>
            </a:extLst>
          </p:cNvPr>
          <p:cNvSpPr>
            <a:spLocks noGrp="1"/>
          </p:cNvSpPr>
          <p:nvPr>
            <p:ph idx="1"/>
          </p:nvPr>
        </p:nvSpPr>
        <p:spPr/>
        <p:txBody>
          <a:bodyPr/>
          <a:lstStyle/>
          <a:p>
            <a:endParaRPr lang="en-US"/>
          </a:p>
        </p:txBody>
      </p:sp>
      <p:sp>
        <p:nvSpPr>
          <p:cNvPr id="4" name="Footer Placeholder 3">
            <a:extLst>
              <a:ext uri="{FF2B5EF4-FFF2-40B4-BE49-F238E27FC236}">
                <a16:creationId xmlns="" xmlns:a16="http://schemas.microsoft.com/office/drawing/2014/main" id="{6EAD2DF8-187F-4251-8D82-E1D8C58D4B4C}"/>
              </a:ext>
            </a:extLst>
          </p:cNvPr>
          <p:cNvSpPr>
            <a:spLocks noGrp="1"/>
          </p:cNvSpPr>
          <p:nvPr>
            <p:ph type="ftr" sz="quarter" idx="11"/>
          </p:nvPr>
        </p:nvSpPr>
        <p:spPr/>
        <p:txBody>
          <a:bodyPr/>
          <a:lstStyle/>
          <a:p>
            <a:pPr>
              <a:defRPr/>
            </a:pPr>
            <a:r>
              <a:rPr lang="en-US" altLang="en-US">
                <a:solidFill>
                  <a:prstClr val="black"/>
                </a:solidFill>
              </a:rPr>
              <a:t>MC methods for volumetric light transport – zero variance-based sampling schekems (a.k.a. path guiding)</a:t>
            </a:r>
            <a:endParaRPr lang="en-US" altLang="en-US" dirty="0">
              <a:solidFill>
                <a:prstClr val="black"/>
              </a:solidFill>
            </a:endParaRPr>
          </a:p>
        </p:txBody>
      </p:sp>
      <p:pic>
        <p:nvPicPr>
          <p:cNvPr id="5" name="Picture 4">
            <a:extLst>
              <a:ext uri="{FF2B5EF4-FFF2-40B4-BE49-F238E27FC236}">
                <a16:creationId xmlns="" xmlns:a16="http://schemas.microsoft.com/office/drawing/2014/main" id="{F8828D02-8883-4296-9BD3-8E1430ABD3AD}"/>
              </a:ext>
            </a:extLst>
          </p:cNvPr>
          <p:cNvPicPr>
            <a:picLocks noChangeAspect="1"/>
          </p:cNvPicPr>
          <p:nvPr/>
        </p:nvPicPr>
        <p:blipFill>
          <a:blip r:embed="rId3"/>
          <a:stretch>
            <a:fillRect/>
          </a:stretch>
        </p:blipFill>
        <p:spPr>
          <a:xfrm>
            <a:off x="5056882" y="768778"/>
            <a:ext cx="3587810" cy="3871291"/>
          </a:xfrm>
          <a:prstGeom prst="rect">
            <a:avLst/>
          </a:prstGeom>
        </p:spPr>
      </p:pic>
    </p:spTree>
    <p:extLst>
      <p:ext uri="{BB962C8B-B14F-4D97-AF65-F5344CB8AC3E}">
        <p14:creationId xmlns:p14="http://schemas.microsoft.com/office/powerpoint/2010/main" val="5929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throom with a large window&#10;&#10;Description generated with very high confidence">
            <a:extLst>
              <a:ext uri="{FF2B5EF4-FFF2-40B4-BE49-F238E27FC236}">
                <a16:creationId xmlns="" xmlns:a16="http://schemas.microsoft.com/office/drawing/2014/main" id="{17449D7B-BB14-482F-8233-F51ED1F42901}"/>
              </a:ext>
            </a:extLst>
          </p:cNvPr>
          <p:cNvPicPr>
            <a:picLocks noChangeAspect="1"/>
          </p:cNvPicPr>
          <p:nvPr/>
        </p:nvPicPr>
        <p:blipFill>
          <a:blip r:embed="rId3"/>
          <a:stretch>
            <a:fillRect/>
          </a:stretch>
        </p:blipFill>
        <p:spPr>
          <a:xfrm>
            <a:off x="0" y="0"/>
            <a:ext cx="9144000" cy="5143500"/>
          </a:xfrm>
          <a:prstGeom prst="rect">
            <a:avLst/>
          </a:prstGeom>
        </p:spPr>
      </p:pic>
      <p:pic>
        <p:nvPicPr>
          <p:cNvPr id="9" name="Picture 8" descr="A large room&#10;&#10;Description generated with very high confidence">
            <a:extLst>
              <a:ext uri="{FF2B5EF4-FFF2-40B4-BE49-F238E27FC236}">
                <a16:creationId xmlns="" xmlns:a16="http://schemas.microsoft.com/office/drawing/2014/main" id="{CE71D206-CF8C-48EF-A3E2-1B5B7141A94D}"/>
              </a:ext>
            </a:extLst>
          </p:cNvPr>
          <p:cNvPicPr>
            <a:picLocks noChangeAspect="1"/>
          </p:cNvPicPr>
          <p:nvPr/>
        </p:nvPicPr>
        <p:blipFill>
          <a:blip r:embed="rId4"/>
          <a:stretch>
            <a:fillRect/>
          </a:stretch>
        </p:blipFill>
        <p:spPr>
          <a:xfrm>
            <a:off x="0" y="0"/>
            <a:ext cx="9144000" cy="5143500"/>
          </a:xfrm>
          <a:prstGeom prst="rect">
            <a:avLst/>
          </a:prstGeom>
        </p:spPr>
      </p:pic>
      <p:sp>
        <p:nvSpPr>
          <p:cNvPr id="10" name="Rectangle 9">
            <a:extLst>
              <a:ext uri="{FF2B5EF4-FFF2-40B4-BE49-F238E27FC236}">
                <a16:creationId xmlns="" xmlns:a16="http://schemas.microsoft.com/office/drawing/2014/main" id="{5813A79B-1FD4-43EA-BABB-0F64462A1096}"/>
              </a:ext>
            </a:extLst>
          </p:cNvPr>
          <p:cNvSpPr/>
          <p:nvPr/>
        </p:nvSpPr>
        <p:spPr>
          <a:xfrm>
            <a:off x="0" y="0"/>
            <a:ext cx="9144000" cy="7294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bg-BG" sz="1350" dirty="0">
              <a:solidFill>
                <a:prstClr val="white"/>
              </a:solidFill>
              <a:latin typeface="Calibri" panose="020F0502020204030204"/>
            </a:endParaRPr>
          </a:p>
        </p:txBody>
      </p:sp>
      <p:sp>
        <p:nvSpPr>
          <p:cNvPr id="5" name="Text Placeholder 4"/>
          <p:cNvSpPr>
            <a:spLocks noGrp="1"/>
          </p:cNvSpPr>
          <p:nvPr>
            <p:ph type="body" sz="quarter" idx="16"/>
          </p:nvPr>
        </p:nvSpPr>
        <p:spPr>
          <a:xfrm>
            <a:off x="1" y="219278"/>
            <a:ext cx="9143999" cy="333938"/>
          </a:xfrm>
        </p:spPr>
        <p:txBody>
          <a:bodyPr vert="horz" wrap="square" lIns="0" tIns="0" rIns="0" bIns="0" rtlCol="0" anchor="t">
            <a:spAutoFit/>
          </a:bodyPr>
          <a:lstStyle/>
          <a:p>
            <a:pPr marL="0" indent="0">
              <a:buNone/>
            </a:pPr>
            <a:r>
              <a:rPr lang="en-US" sz="2100" b="1" dirty="0">
                <a:solidFill>
                  <a:schemeClr val="bg1"/>
                </a:solidFill>
                <a:latin typeface="Roboto Light" pitchFamily="2" charset="0"/>
                <a:ea typeface="Roboto Light" pitchFamily="2" charset="0"/>
              </a:rPr>
              <a:t>Surface path guiding – </a:t>
            </a:r>
            <a:r>
              <a:rPr lang="en-US" sz="2100" dirty="0">
                <a:solidFill>
                  <a:schemeClr val="bg1"/>
                </a:solidFill>
                <a:latin typeface="Roboto Light" pitchFamily="2" charset="0"/>
                <a:ea typeface="Roboto Light" pitchFamily="2" charset="0"/>
              </a:rPr>
              <a:t>Online learning of parametric mixture models</a:t>
            </a:r>
            <a:endParaRPr lang="bg-BG" sz="2100" dirty="0">
              <a:solidFill>
                <a:schemeClr val="bg1"/>
              </a:solidFill>
              <a:latin typeface="Roboto Light" pitchFamily="2" charset="0"/>
              <a:ea typeface="Roboto Light" pitchFamily="2" charset="0"/>
            </a:endParaRPr>
          </a:p>
        </p:txBody>
      </p:sp>
      <p:sp>
        <p:nvSpPr>
          <p:cNvPr id="2" name="TextBox 1">
            <a:extLst>
              <a:ext uri="{FF2B5EF4-FFF2-40B4-BE49-F238E27FC236}">
                <a16:creationId xmlns="" xmlns:a16="http://schemas.microsoft.com/office/drawing/2014/main" id="{2C437C31-85AC-4D29-9DB8-7A710B660A0C}"/>
              </a:ext>
            </a:extLst>
          </p:cNvPr>
          <p:cNvSpPr txBox="1"/>
          <p:nvPr/>
        </p:nvSpPr>
        <p:spPr>
          <a:xfrm>
            <a:off x="7239250" y="4739556"/>
            <a:ext cx="1921039"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Vorba</a:t>
            </a:r>
            <a:r>
              <a:rPr lang="en-US" dirty="0">
                <a:solidFill>
                  <a:schemeClr val="bg1"/>
                </a:solidFill>
              </a:rPr>
              <a:t> et al. 2014]</a:t>
            </a:r>
          </a:p>
        </p:txBody>
      </p:sp>
    </p:spTree>
    <p:extLst>
      <p:ext uri="{BB962C8B-B14F-4D97-AF65-F5344CB8AC3E}">
        <p14:creationId xmlns:p14="http://schemas.microsoft.com/office/powerpoint/2010/main" val="344855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0D8D47-7F29-4058-98CE-FAD1A9A80641}"/>
              </a:ext>
            </a:extLst>
          </p:cNvPr>
          <p:cNvSpPr>
            <a:spLocks noGrp="1"/>
          </p:cNvSpPr>
          <p:nvPr>
            <p:ph type="title"/>
          </p:nvPr>
        </p:nvSpPr>
        <p:spPr/>
        <p:txBody>
          <a:bodyPr/>
          <a:lstStyle/>
          <a:p>
            <a:r>
              <a:rPr lang="en-US" dirty="0"/>
              <a:t>Volume path guiding</a:t>
            </a:r>
          </a:p>
        </p:txBody>
      </p:sp>
      <p:sp>
        <p:nvSpPr>
          <p:cNvPr id="3" name="Footer Placeholder 2">
            <a:extLst>
              <a:ext uri="{FF2B5EF4-FFF2-40B4-BE49-F238E27FC236}">
                <a16:creationId xmlns="" xmlns:a16="http://schemas.microsoft.com/office/drawing/2014/main" id="{1A2FAEB9-7475-4985-B3BA-6AD0F8E1A66F}"/>
              </a:ext>
            </a:extLst>
          </p:cNvPr>
          <p:cNvSpPr>
            <a:spLocks noGrp="1"/>
          </p:cNvSpPr>
          <p:nvPr>
            <p:ph type="ftr" sz="quarter" idx="3"/>
          </p:nvPr>
        </p:nvSpPr>
        <p:spPr/>
        <p:txBody>
          <a:bodyPr/>
          <a:lstStyle/>
          <a:p>
            <a:r>
              <a:rPr lang="en-US">
                <a:solidFill>
                  <a:srgbClr val="671F72"/>
                </a:solidFill>
              </a:rPr>
              <a:t>MC methods for volumetric light transport – zero variance-based sampling schekems (a.k.a. path guiding)</a:t>
            </a:r>
            <a:endParaRPr lang="cs-CZ" dirty="0">
              <a:solidFill>
                <a:srgbClr val="671F72"/>
              </a:solidFill>
            </a:endParaRPr>
          </a:p>
        </p:txBody>
      </p:sp>
      <p:sp>
        <p:nvSpPr>
          <p:cNvPr id="4" name="Content Placeholder 3">
            <a:extLst>
              <a:ext uri="{FF2B5EF4-FFF2-40B4-BE49-F238E27FC236}">
                <a16:creationId xmlns="" xmlns:a16="http://schemas.microsoft.com/office/drawing/2014/main" id="{A464410A-30C7-405C-BB53-908881847F08}"/>
              </a:ext>
            </a:extLst>
          </p:cNvPr>
          <p:cNvSpPr>
            <a:spLocks noGrp="1"/>
          </p:cNvSpPr>
          <p:nvPr>
            <p:ph idx="1"/>
          </p:nvPr>
        </p:nvSpPr>
        <p:spPr/>
        <p:txBody>
          <a:bodyPr/>
          <a:lstStyle/>
          <a:p>
            <a:r>
              <a:rPr lang="en-US" dirty="0"/>
              <a:t>All events importance sampled</a:t>
            </a:r>
          </a:p>
          <a:p>
            <a:r>
              <a:rPr lang="en-US" dirty="0"/>
              <a:t>Product sampling for collision distance</a:t>
            </a:r>
          </a:p>
        </p:txBody>
      </p:sp>
      <p:pic>
        <p:nvPicPr>
          <p:cNvPr id="5" name="Picture 4">
            <a:extLst>
              <a:ext uri="{FF2B5EF4-FFF2-40B4-BE49-F238E27FC236}">
                <a16:creationId xmlns="" xmlns:a16="http://schemas.microsoft.com/office/drawing/2014/main" id="{7C624EEF-98C0-4295-BBB2-0CD747142F31}"/>
              </a:ext>
            </a:extLst>
          </p:cNvPr>
          <p:cNvPicPr>
            <a:picLocks noChangeAspect="1"/>
          </p:cNvPicPr>
          <p:nvPr/>
        </p:nvPicPr>
        <p:blipFill>
          <a:blip r:embed="rId3"/>
          <a:stretch>
            <a:fillRect/>
          </a:stretch>
        </p:blipFill>
        <p:spPr>
          <a:xfrm>
            <a:off x="201478" y="2292846"/>
            <a:ext cx="8779790" cy="1196368"/>
          </a:xfrm>
          <a:prstGeom prst="rect">
            <a:avLst/>
          </a:prstGeom>
        </p:spPr>
      </p:pic>
    </p:spTree>
    <p:extLst>
      <p:ext uri="{BB962C8B-B14F-4D97-AF65-F5344CB8AC3E}">
        <p14:creationId xmlns:p14="http://schemas.microsoft.com/office/powerpoint/2010/main" val="176284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175391" y="-165538"/>
            <a:ext cx="9445515" cy="5307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 name="Grafik 5" descr="Ein Bild, das Person, Frau, drinnen, Kleidung enthält.&#10;&#10;Mit sehr hoher Zuverlässigkeit generierte Beschreibung">
            <a:extLst>
              <a:ext uri="{FF2B5EF4-FFF2-40B4-BE49-F238E27FC236}">
                <a16:creationId xmlns="" xmlns:a16="http://schemas.microsoft.com/office/drawing/2014/main" id="{064EADE1-DBB2-47FD-A759-ED3457A6FCE5}"/>
              </a:ext>
            </a:extLst>
          </p:cNvPr>
          <p:cNvPicPr>
            <a:picLocks noGrp="1" noChangeAspect="1"/>
          </p:cNvPicPr>
          <p:nvPr>
            <p:ph idx="1"/>
          </p:nvPr>
        </p:nvPicPr>
        <p:blipFill>
          <a:blip r:embed="rId3"/>
          <a:stretch>
            <a:fillRect/>
          </a:stretch>
        </p:blipFill>
        <p:spPr>
          <a:xfrm>
            <a:off x="2012909" y="5167"/>
            <a:ext cx="5128966" cy="5128966"/>
          </a:xfrm>
          <a:prstGeom prst="rect">
            <a:avLst/>
          </a:prstGeom>
        </p:spPr>
      </p:pic>
      <p:sp>
        <p:nvSpPr>
          <p:cNvPr id="9" name="Textfeld 8">
            <a:extLst>
              <a:ext uri="{FF2B5EF4-FFF2-40B4-BE49-F238E27FC236}">
                <a16:creationId xmlns="" xmlns:a16="http://schemas.microsoft.com/office/drawing/2014/main" id="{7A90E40E-61D5-4FAA-9A08-24D56D435042}"/>
              </a:ext>
            </a:extLst>
          </p:cNvPr>
          <p:cNvSpPr txBox="1"/>
          <p:nvPr/>
        </p:nvSpPr>
        <p:spPr>
          <a:xfrm>
            <a:off x="2532337" y="4656740"/>
            <a:ext cx="45720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rPr>
              <a:t>Reference</a:t>
            </a:r>
            <a:r>
              <a:rPr lang="de-DE" sz="2700" b="1" dirty="0">
                <a:latin typeface="Calibri Light"/>
                <a:cs typeface="Calibri Light"/>
              </a:rPr>
              <a:t>​</a:t>
            </a:r>
            <a:endParaRPr lang="de-DE" sz="2700" b="1" dirty="0">
              <a:cs typeface="Calibri"/>
            </a:endParaRPr>
          </a:p>
        </p:txBody>
      </p:sp>
    </p:spTree>
    <p:extLst>
      <p:ext uri="{BB962C8B-B14F-4D97-AF65-F5344CB8AC3E}">
        <p14:creationId xmlns:p14="http://schemas.microsoft.com/office/powerpoint/2010/main" val="53363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 xmlns:a16="http://schemas.microsoft.com/office/drawing/2014/main" id="{5941AB14-1563-4BFD-855E-00EB1FC18D2A}"/>
              </a:ext>
            </a:extLst>
          </p:cNvPr>
          <p:cNvSpPr/>
          <p:nvPr/>
        </p:nvSpPr>
        <p:spPr>
          <a:xfrm>
            <a:off x="-175391" y="-165538"/>
            <a:ext cx="9445515" cy="530706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5" name="Grafik 5" descr="Ein Bild, das Person, drinnen, jung enthält.&#10;&#10;Mit hoher Zuverlässigkeit generierte Beschreibung">
            <a:extLst>
              <a:ext uri="{FF2B5EF4-FFF2-40B4-BE49-F238E27FC236}">
                <a16:creationId xmlns="" xmlns:a16="http://schemas.microsoft.com/office/drawing/2014/main" id="{064EADE1-DBB2-47FD-A759-ED3457A6FCE5}"/>
              </a:ext>
            </a:extLst>
          </p:cNvPr>
          <p:cNvPicPr>
            <a:picLocks noGrp="1" noChangeAspect="1"/>
          </p:cNvPicPr>
          <p:nvPr>
            <p:ph idx="1"/>
          </p:nvPr>
        </p:nvPicPr>
        <p:blipFill>
          <a:blip r:embed="rId3"/>
          <a:stretch>
            <a:fillRect/>
          </a:stretch>
        </p:blipFill>
        <p:spPr>
          <a:xfrm>
            <a:off x="2012909" y="5167"/>
            <a:ext cx="5128966" cy="5128966"/>
          </a:xfrm>
          <a:prstGeom prst="rect">
            <a:avLst/>
          </a:prstGeom>
        </p:spPr>
      </p:pic>
      <p:sp>
        <p:nvSpPr>
          <p:cNvPr id="9" name="Textfeld 8">
            <a:extLst>
              <a:ext uri="{FF2B5EF4-FFF2-40B4-BE49-F238E27FC236}">
                <a16:creationId xmlns="" xmlns:a16="http://schemas.microsoft.com/office/drawing/2014/main" id="{7A90E40E-61D5-4FAA-9A08-24D56D435042}"/>
              </a:ext>
            </a:extLst>
          </p:cNvPr>
          <p:cNvSpPr txBox="1"/>
          <p:nvPr/>
        </p:nvSpPr>
        <p:spPr>
          <a:xfrm>
            <a:off x="2010105" y="4656740"/>
            <a:ext cx="5133646"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rPr>
              <a:t>Standard</a:t>
            </a:r>
            <a:r>
              <a:rPr lang="de-DE" sz="2700" b="1" dirty="0">
                <a:solidFill>
                  <a:srgbClr val="FFFFFF"/>
                </a:solidFill>
                <a:latin typeface="Calibri Light"/>
                <a:cs typeface="Calibri Light"/>
              </a:rPr>
              <a:t> </a:t>
            </a:r>
            <a:r>
              <a:rPr lang="de-DE" sz="2700" b="1" dirty="0" err="1">
                <a:solidFill>
                  <a:srgbClr val="FFFFFF"/>
                </a:solidFill>
                <a:latin typeface="Calibri Light"/>
                <a:cs typeface="Calibri Light"/>
              </a:rPr>
              <a:t>sampling</a:t>
            </a:r>
            <a:endParaRPr lang="de-DE" sz="1350" dirty="0"/>
          </a:p>
        </p:txBody>
      </p:sp>
      <p:sp>
        <p:nvSpPr>
          <p:cNvPr id="6" name="Textfeld 5">
            <a:extLst>
              <a:ext uri="{FF2B5EF4-FFF2-40B4-BE49-F238E27FC236}">
                <a16:creationId xmlns="" xmlns:a16="http://schemas.microsoft.com/office/drawing/2014/main" id="{9288CB42-06BF-4D52-A291-9FE31E4A02BE}"/>
              </a:ext>
            </a:extLst>
          </p:cNvPr>
          <p:cNvSpPr txBox="1"/>
          <p:nvPr/>
        </p:nvSpPr>
        <p:spPr>
          <a:xfrm>
            <a:off x="2532337" y="5912"/>
            <a:ext cx="4572000" cy="4847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a:r>
              <a:rPr lang="de-DE" sz="2700" b="1" dirty="0">
                <a:solidFill>
                  <a:srgbClr val="FFFFFF"/>
                </a:solidFill>
                <a:latin typeface="Calibri Light"/>
                <a:cs typeface="Calibri Light"/>
              </a:rPr>
              <a:t>30 min</a:t>
            </a:r>
          </a:p>
        </p:txBody>
      </p:sp>
    </p:spTree>
    <p:extLst>
      <p:ext uri="{BB962C8B-B14F-4D97-AF65-F5344CB8AC3E}">
        <p14:creationId xmlns:p14="http://schemas.microsoft.com/office/powerpoint/2010/main" val="19211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GG Base Template">
  <a:themeElements>
    <a:clrScheme name="CGG_2">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gg_prezentace_v2.potx" id="{D03C8D6B-8FA8-4F0D-8521-38C04388E72A}" vid="{2A297BF9-DFC6-4180-B436-2075E8926719}"/>
    </a:ext>
  </a:extLst>
</a:theme>
</file>

<file path=ppt/theme/theme3.xml><?xml version="1.0" encoding="utf-8"?>
<a:theme xmlns:a="http://schemas.openxmlformats.org/drawingml/2006/main" name="3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haos Group">
      <a:dk1>
        <a:srgbClr val="000000"/>
      </a:dk1>
      <a:lt1>
        <a:srgbClr val="FFFFFF"/>
      </a:lt1>
      <a:dk2>
        <a:srgbClr val="000000"/>
      </a:dk2>
      <a:lt2>
        <a:srgbClr val="FFFFFF"/>
      </a:lt2>
      <a:accent1>
        <a:srgbClr val="0DB5FF"/>
      </a:accent1>
      <a:accent2>
        <a:srgbClr val="ED7D31"/>
      </a:accent2>
      <a:accent3>
        <a:srgbClr val="A5A5A5"/>
      </a:accent3>
      <a:accent4>
        <a:srgbClr val="FFC000"/>
      </a:accent4>
      <a:accent5>
        <a:srgbClr val="4472C4"/>
      </a:accent5>
      <a:accent6>
        <a:srgbClr val="70AD47"/>
      </a:accent6>
      <a:hlink>
        <a:srgbClr val="0DB5FF"/>
      </a:hlink>
      <a:folHlink>
        <a:srgbClr val="0DB5FF"/>
      </a:folHlink>
    </a:clrScheme>
    <a:fontScheme name="Chaos Group">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24848</TotalTime>
  <Words>5136</Words>
  <Application>Microsoft Office PowerPoint</Application>
  <PresentationFormat>Předvádění na obrazovce (16:9)</PresentationFormat>
  <Paragraphs>433</Paragraphs>
  <Slides>51</Slides>
  <Notes>51</Notes>
  <HiddenSlides>0</HiddenSlides>
  <MMClips>0</MMClips>
  <ScaleCrop>false</ScaleCrop>
  <HeadingPairs>
    <vt:vector size="8" baseType="variant">
      <vt:variant>
        <vt:lpstr>Použitá písma</vt:lpstr>
      </vt:variant>
      <vt:variant>
        <vt:i4>17</vt:i4>
      </vt:variant>
      <vt:variant>
        <vt:lpstr>Motiv</vt:lpstr>
      </vt:variant>
      <vt:variant>
        <vt:i4>4</vt:i4>
      </vt:variant>
      <vt:variant>
        <vt:lpstr>Vložené servery OLE</vt:lpstr>
      </vt:variant>
      <vt:variant>
        <vt:i4>1</vt:i4>
      </vt:variant>
      <vt:variant>
        <vt:lpstr>Nadpisy snímků</vt:lpstr>
      </vt:variant>
      <vt:variant>
        <vt:i4>51</vt:i4>
      </vt:variant>
    </vt:vector>
  </HeadingPairs>
  <TitlesOfParts>
    <vt:vector size="73" baseType="lpstr">
      <vt:lpstr>Arial</vt:lpstr>
      <vt:lpstr>Wingdings</vt:lpstr>
      <vt:lpstr>Source Sans Pro</vt:lpstr>
      <vt:lpstr>Calibri</vt:lpstr>
      <vt:lpstr>Verdana</vt:lpstr>
      <vt:lpstr>Cambria Math</vt:lpstr>
      <vt:lpstr>Roboto Light</vt:lpstr>
      <vt:lpstr>Corbel</vt:lpstr>
      <vt:lpstr>Symbol</vt:lpstr>
      <vt:lpstr>Garamond</vt:lpstr>
      <vt:lpstr>Myriad Pro</vt:lpstr>
      <vt:lpstr>Calibri Light</vt:lpstr>
      <vt:lpstr>Georgia</vt:lpstr>
      <vt:lpstr>Arial Black</vt:lpstr>
      <vt:lpstr>Wingdings 2</vt:lpstr>
      <vt:lpstr>Times New Roman</vt:lpstr>
      <vt:lpstr>Lucida Console</vt:lpstr>
      <vt:lpstr>Office Theme</vt:lpstr>
      <vt:lpstr>1_CGG Base Template</vt:lpstr>
      <vt:lpstr>3_Hrany</vt:lpstr>
      <vt:lpstr>Custom Design</vt:lpstr>
      <vt:lpstr>Rovnice</vt:lpstr>
      <vt:lpstr>Zero variance-based sampling schemes (a.k.a. path guiding)</vt:lpstr>
      <vt:lpstr>Path guiding – The idea</vt:lpstr>
      <vt:lpstr>Zero-variance path sampling in volumes</vt:lpstr>
      <vt:lpstr>Zero-variance path sampling in volumes</vt:lpstr>
      <vt:lpstr>Volume path guiding</vt:lpstr>
      <vt:lpstr>Prezentace aplikace PowerPoint</vt:lpstr>
      <vt:lpstr>Volume path guiding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ZV-based subsurface scattering</vt:lpstr>
      <vt:lpstr>Prezentace aplikace PowerPoint</vt:lpstr>
      <vt:lpstr>Prezentace aplikace PowerPoint</vt:lpstr>
      <vt:lpstr>Classical random walk</vt:lpstr>
      <vt:lpstr>Goal</vt:lpstr>
      <vt:lpstr>Prezentace aplikace PowerPoint</vt:lpstr>
      <vt:lpstr>Previous work in neutron transport</vt:lpstr>
      <vt:lpstr>Previous work in neutron transport</vt:lpstr>
      <vt:lpstr>Zero-variance random walk theory</vt:lpstr>
      <vt:lpstr>Setup</vt:lpstr>
      <vt:lpstr>Assumptions</vt:lpstr>
      <vt:lpstr>Analytical radiance solution</vt:lpstr>
      <vt:lpstr>Approximate solution</vt:lpstr>
      <vt:lpstr>Approximate solution</vt:lpstr>
      <vt:lpstr>Distance sampling</vt:lpstr>
      <vt:lpstr>Directional distribution</vt:lpstr>
      <vt:lpstr>Directional distribution</vt:lpstr>
      <vt:lpstr>Semi-infinite half-space test</vt:lpstr>
      <vt:lpstr>Semi-infinite half-space test</vt:lpstr>
      <vt:lpstr>Use in rendering</vt:lpstr>
      <vt:lpstr>Use in rendering – IBL</vt:lpstr>
      <vt:lpstr>Better application to rendering</vt:lpstr>
      <vt:lpstr>Prezentace aplikace PowerPoint</vt:lpstr>
      <vt:lpstr>Can we do better?</vt:lpstr>
      <vt:lpstr>Exponential radiance falloff </vt:lpstr>
      <vt:lpstr>Directional distribution</vt:lpstr>
      <vt:lpstr>Radiance distribution</vt:lpstr>
      <vt:lpstr>Improved sampling</vt:lpstr>
      <vt:lpstr>Semi-infinite half-space test</vt:lpstr>
      <vt:lpstr>Future work</vt:lpstr>
      <vt:lpstr>Conclusion</vt:lpstr>
      <vt:lpstr>Thank you</vt:lpstr>
      <vt:lpstr>Backup slides</vt:lpstr>
      <vt:lpstr>Prezentace aplikace PowerPoint</vt:lpstr>
      <vt:lpstr>Prezentace aplikace PowerPoint</vt:lpstr>
      <vt:lpstr>Application to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Oskar Elek</dc:creator>
  <cp:lastModifiedBy>jarda</cp:lastModifiedBy>
  <cp:revision>507</cp:revision>
  <cp:lastPrinted>2017-11-29T19:59:34Z</cp:lastPrinted>
  <dcterms:created xsi:type="dcterms:W3CDTF">2016-02-16T07:40:22Z</dcterms:created>
  <dcterms:modified xsi:type="dcterms:W3CDTF">2018-09-04T12:33:07Z</dcterms:modified>
</cp:coreProperties>
</file>